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</p:sldMasterIdLst>
  <p:sldIdLst>
    <p:sldId id="256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D954592-0423-23EE-5BD0-B5199A5E8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latin typeface="Poppins Medium" panose="00000600000000000000" pitchFamily="2" charset="0"/>
                <a:cs typeface="Poppins Medium" panose="000006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Add Title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7C1F3111-FE26-8A6B-0524-B4FC345742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497" y="816429"/>
            <a:ext cx="7561006" cy="216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4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7DA449-8D58-E657-61BA-352CA4C4F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7760"/>
            <a:ext cx="12192000" cy="65024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FBA106B-7FA7-084E-0E6B-15D98CDF75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7633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BECD60-54BA-C0C5-FC40-A53ACC176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7760"/>
            <a:ext cx="12192000" cy="65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2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205C84-0A9E-711A-0D29-32575CEA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DBDD0-2A69-C24E-5631-E18A48552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637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8" r:id="rId2"/>
    <p:sldLayoutId id="214748367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0D257A2-0766-890A-D6A5-686ED3F247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4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862009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05cc14-3ab4-4df6-9c80-a2c349aff21e" xsi:nil="true"/>
    <lcf76f155ced4ddcb4097134ff3c332f xmlns="60be4912-d0b5-4acc-bbb2-a54523b61c88">
      <Terms xmlns="http://schemas.microsoft.com/office/infopath/2007/PartnerControls"/>
    </lcf76f155ced4ddcb4097134ff3c332f>
    <db8e8bd21eba47a7874dd68c6bf8ab4c xmlns="ec05cc14-3ab4-4df6-9c80-a2c349aff21e">
      <Terms xmlns="http://schemas.microsoft.com/office/infopath/2007/PartnerControls"/>
    </db8e8bd21eba47a7874dd68c6bf8ab4c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5F137A64BAF459DE75D5EE62FC2E2" ma:contentTypeVersion="17" ma:contentTypeDescription="Create a new document." ma:contentTypeScope="" ma:versionID="a9afbd2bd2814c831a2cdb57672a9343">
  <xsd:schema xmlns:xsd="http://www.w3.org/2001/XMLSchema" xmlns:xs="http://www.w3.org/2001/XMLSchema" xmlns:p="http://schemas.microsoft.com/office/2006/metadata/properties" xmlns:ns2="ec05cc14-3ab4-4df6-9c80-a2c349aff21e" xmlns:ns3="60be4912-d0b5-4acc-bbb2-a54523b61c88" xmlns:ns4="030faf03-82e4-4398-be16-36fe73252dfd" targetNamespace="http://schemas.microsoft.com/office/2006/metadata/properties" ma:root="true" ma:fieldsID="2bbabc17e50bde972f5687a515f58c79" ns2:_="" ns3:_="" ns4:_="">
    <xsd:import namespace="ec05cc14-3ab4-4df6-9c80-a2c349aff21e"/>
    <xsd:import namespace="60be4912-d0b5-4acc-bbb2-a54523b61c88"/>
    <xsd:import namespace="030faf03-82e4-4398-be16-36fe73252dfd"/>
    <xsd:element name="properties">
      <xsd:complexType>
        <xsd:sequence>
          <xsd:element name="documentManagement">
            <xsd:complexType>
              <xsd:all>
                <xsd:element ref="ns2:db8e8bd21eba47a7874dd68c6bf8ab4c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5cc14-3ab4-4df6-9c80-a2c349aff21e" elementFormDefault="qualified">
    <xsd:import namespace="http://schemas.microsoft.com/office/2006/documentManagement/types"/>
    <xsd:import namespace="http://schemas.microsoft.com/office/infopath/2007/PartnerControls"/>
    <xsd:element name="db8e8bd21eba47a7874dd68c6bf8ab4c" ma:index="8" nillable="true" ma:taxonomy="true" ma:internalName="db8e8bd21eba47a7874dd68c6bf8ab4c" ma:taxonomyFieldName="Document_x0020_Tag" ma:displayName="Document Tag" ma:default="" ma:fieldId="{db8e8bd2-1eba-47a7-874d-d68c6bf8ab4c}" ma:sspId="87ecc5e9-320c-4d8c-a141-326ea8f36e16" ma:termSetId="885fac79-ffe4-4b74-b067-060367f8ae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f612d118-308c-460b-bb82-967a8ad50711}" ma:internalName="TaxCatchAll" ma:showField="CatchAllData" ma:web="030faf03-82e4-4398-be16-36fe73252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f612d118-308c-460b-bb82-967a8ad50711}" ma:internalName="TaxCatchAllLabel" ma:readOnly="true" ma:showField="CatchAllDataLabel" ma:web="030faf03-82e4-4398-be16-36fe73252d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e4912-d0b5-4acc-bbb2-a54523b61c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87ecc5e9-320c-4d8c-a141-326ea8f36e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faf03-82e4-4398-be16-36fe73252d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87ecc5e9-320c-4d8c-a141-326ea8f36e16" ContentTypeId="0x0101" PreviousValue="false"/>
</file>

<file path=customXml/itemProps1.xml><?xml version="1.0" encoding="utf-8"?>
<ds:datastoreItem xmlns:ds="http://schemas.openxmlformats.org/officeDocument/2006/customXml" ds:itemID="{D6F9F2EF-8556-4781-8AA9-583A9D09A45D}">
  <ds:schemaRefs>
    <ds:schemaRef ds:uri="60be4912-d0b5-4acc-bbb2-a54523b61c8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030faf03-82e4-4398-be16-36fe73252dfd"/>
    <ds:schemaRef ds:uri="http://schemas.microsoft.com/office/2006/documentManagement/types"/>
    <ds:schemaRef ds:uri="http://purl.org/dc/elements/1.1/"/>
    <ds:schemaRef ds:uri="ec05cc14-3ab4-4df6-9c80-a2c349aff21e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352E389-1090-40C5-9463-CEEBC5EFFA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194ACB-BFC4-4BB1-9D31-9BA7F2C5DC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05cc14-3ab4-4df6-9c80-a2c349aff21e"/>
    <ds:schemaRef ds:uri="60be4912-d0b5-4acc-bbb2-a54523b61c88"/>
    <ds:schemaRef ds:uri="030faf03-82e4-4398-be16-36fe73252d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2A11EE3-6670-4F75-A067-E3B2B50AB27E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 Medium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Williams</dc:creator>
  <cp:lastModifiedBy>Jazmin Goines</cp:lastModifiedBy>
  <cp:revision>2</cp:revision>
  <dcterms:created xsi:type="dcterms:W3CDTF">2022-05-26T20:57:56Z</dcterms:created>
  <dcterms:modified xsi:type="dcterms:W3CDTF">2022-05-27T15:25:19Z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0x01010097B5F137A64BAF459DE75D5EE62FC2E2</vt:lpwstr>
  </property>
  <property fmtid="{D5CDD505-2E9C-101B-9397-08002B2CF9AE}" pid="3" name="Document Tag">
    <vt:lpwstr/>
  </property>
</Properties>
</file>