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3" r:id="rId8"/>
    <p:sldId id="264" r:id="rId9"/>
    <p:sldId id="267" r:id="rId10"/>
    <p:sldId id="261" r:id="rId11"/>
    <p:sldId id="266" r:id="rId12"/>
    <p:sldId id="269" r:id="rId13"/>
    <p:sldId id="270" r:id="rId14"/>
    <p:sldId id="268" r:id="rId15"/>
    <p:sldId id="271" r:id="rId16"/>
    <p:sldId id="273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02F54-0FF2-4FB8-A185-18BFFDA136FD}" v="67" dt="2023-05-31T18:15:19.183"/>
    <p1510:client id="{94DEA34A-A628-454A-8AC5-3DCB72947210}" v="242" dt="2023-06-01T17:59:34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zmin Goines" userId="3a05c6e3-1667-47a0-95c0-63bb31a8c997" providerId="ADAL" clId="{94DEA34A-A628-454A-8AC5-3DCB72947210}"/>
    <pc:docChg chg="custSel addSld delSld modSld sldOrd">
      <pc:chgData name="Jazmin Goines" userId="3a05c6e3-1667-47a0-95c0-63bb31a8c997" providerId="ADAL" clId="{94DEA34A-A628-454A-8AC5-3DCB72947210}" dt="2023-06-01T17:59:34.414" v="1164"/>
      <pc:docMkLst>
        <pc:docMk/>
      </pc:docMkLst>
      <pc:sldChg chg="modAnim">
        <pc:chgData name="Jazmin Goines" userId="3a05c6e3-1667-47a0-95c0-63bb31a8c997" providerId="ADAL" clId="{94DEA34A-A628-454A-8AC5-3DCB72947210}" dt="2023-06-01T17:56:51.452" v="1163"/>
        <pc:sldMkLst>
          <pc:docMk/>
          <pc:sldMk cId="2418687159" sldId="256"/>
        </pc:sldMkLst>
      </pc:sldChg>
      <pc:sldChg chg="modSp mod">
        <pc:chgData name="Jazmin Goines" userId="3a05c6e3-1667-47a0-95c0-63bb31a8c997" providerId="ADAL" clId="{94DEA34A-A628-454A-8AC5-3DCB72947210}" dt="2023-06-01T13:12:48.998" v="844"/>
        <pc:sldMkLst>
          <pc:docMk/>
          <pc:sldMk cId="320367311" sldId="257"/>
        </pc:sldMkLst>
        <pc:spChg chg="mod">
          <ac:chgData name="Jazmin Goines" userId="3a05c6e3-1667-47a0-95c0-63bb31a8c997" providerId="ADAL" clId="{94DEA34A-A628-454A-8AC5-3DCB72947210}" dt="2023-06-01T13:03:00.592" v="501" actId="1076"/>
          <ac:spMkLst>
            <pc:docMk/>
            <pc:sldMk cId="320367311" sldId="257"/>
            <ac:spMk id="2" creationId="{AC49ACEE-6B36-3858-BFAB-D453BACAF453}"/>
          </ac:spMkLst>
        </pc:spChg>
        <pc:graphicFrameChg chg="mod modGraphic">
          <ac:chgData name="Jazmin Goines" userId="3a05c6e3-1667-47a0-95c0-63bb31a8c997" providerId="ADAL" clId="{94DEA34A-A628-454A-8AC5-3DCB72947210}" dt="2023-06-01T13:12:48.998" v="844"/>
          <ac:graphicFrameMkLst>
            <pc:docMk/>
            <pc:sldMk cId="320367311" sldId="257"/>
            <ac:graphicFrameMk id="5" creationId="{DAA3780E-6863-CE87-C089-1DCA16E29A6B}"/>
          </ac:graphicFrameMkLst>
        </pc:graphicFrameChg>
      </pc:sldChg>
      <pc:sldChg chg="modSp mod">
        <pc:chgData name="Jazmin Goines" userId="3a05c6e3-1667-47a0-95c0-63bb31a8c997" providerId="ADAL" clId="{94DEA34A-A628-454A-8AC5-3DCB72947210}" dt="2023-06-01T13:10:02.549" v="797" actId="1076"/>
        <pc:sldMkLst>
          <pc:docMk/>
          <pc:sldMk cId="366434665" sldId="261"/>
        </pc:sldMkLst>
        <pc:spChg chg="mod">
          <ac:chgData name="Jazmin Goines" userId="3a05c6e3-1667-47a0-95c0-63bb31a8c997" providerId="ADAL" clId="{94DEA34A-A628-454A-8AC5-3DCB72947210}" dt="2023-06-01T13:09:53.007" v="795" actId="1076"/>
          <ac:spMkLst>
            <pc:docMk/>
            <pc:sldMk cId="366434665" sldId="261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10:02.549" v="797" actId="1076"/>
          <ac:spMkLst>
            <pc:docMk/>
            <pc:sldMk cId="366434665" sldId="261"/>
            <ac:spMk id="3" creationId="{75CB67B5-AA8B-2CFF-00DB-A7A6ED28F238}"/>
          </ac:spMkLst>
        </pc:spChg>
        <pc:picChg chg="mod">
          <ac:chgData name="Jazmin Goines" userId="3a05c6e3-1667-47a0-95c0-63bb31a8c997" providerId="ADAL" clId="{94DEA34A-A628-454A-8AC5-3DCB72947210}" dt="2023-06-01T13:09:59.142" v="796" actId="1076"/>
          <ac:picMkLst>
            <pc:docMk/>
            <pc:sldMk cId="366434665" sldId="261"/>
            <ac:picMk id="6" creationId="{B5E8A81B-5672-D516-FFCD-359AB92BC0BD}"/>
          </ac:picMkLst>
        </pc:picChg>
      </pc:sldChg>
      <pc:sldChg chg="modSp mod">
        <pc:chgData name="Jazmin Goines" userId="3a05c6e3-1667-47a0-95c0-63bb31a8c997" providerId="ADAL" clId="{94DEA34A-A628-454A-8AC5-3DCB72947210}" dt="2023-06-01T13:50:39.233" v="1161" actId="27636"/>
        <pc:sldMkLst>
          <pc:docMk/>
          <pc:sldMk cId="1383966801" sldId="263"/>
        </pc:sldMkLst>
        <pc:spChg chg="mod">
          <ac:chgData name="Jazmin Goines" userId="3a05c6e3-1667-47a0-95c0-63bb31a8c997" providerId="ADAL" clId="{94DEA34A-A628-454A-8AC5-3DCB72947210}" dt="2023-06-01T13:03:20.087" v="506" actId="27636"/>
          <ac:spMkLst>
            <pc:docMk/>
            <pc:sldMk cId="1383966801" sldId="263"/>
            <ac:spMk id="8" creationId="{486A0801-1DB4-0903-4B86-54922C1813B3}"/>
          </ac:spMkLst>
        </pc:spChg>
        <pc:spChg chg="mod">
          <ac:chgData name="Jazmin Goines" userId="3a05c6e3-1667-47a0-95c0-63bb31a8c997" providerId="ADAL" clId="{94DEA34A-A628-454A-8AC5-3DCB72947210}" dt="2023-06-01T13:50:39.233" v="1161" actId="27636"/>
          <ac:spMkLst>
            <pc:docMk/>
            <pc:sldMk cId="1383966801" sldId="263"/>
            <ac:spMk id="20" creationId="{2B019F09-D391-C10D-E81B-425FD7125F3E}"/>
          </ac:spMkLst>
        </pc:spChg>
      </pc:sldChg>
      <pc:sldChg chg="modSp mod">
        <pc:chgData name="Jazmin Goines" userId="3a05c6e3-1667-47a0-95c0-63bb31a8c997" providerId="ADAL" clId="{94DEA34A-A628-454A-8AC5-3DCB72947210}" dt="2023-06-01T13:06:10.460" v="559"/>
        <pc:sldMkLst>
          <pc:docMk/>
          <pc:sldMk cId="4233409527" sldId="264"/>
        </pc:sldMkLst>
        <pc:spChg chg="mod">
          <ac:chgData name="Jazmin Goines" userId="3a05c6e3-1667-47a0-95c0-63bb31a8c997" providerId="ADAL" clId="{94DEA34A-A628-454A-8AC5-3DCB72947210}" dt="2023-06-01T13:04:28.675" v="524" actId="1076"/>
          <ac:spMkLst>
            <pc:docMk/>
            <pc:sldMk cId="4233409527" sldId="264"/>
            <ac:spMk id="7" creationId="{79DCC0A1-49AD-232A-9466-328A6F531190}"/>
          </ac:spMkLst>
        </pc:spChg>
        <pc:graphicFrameChg chg="mod modGraphic">
          <ac:chgData name="Jazmin Goines" userId="3a05c6e3-1667-47a0-95c0-63bb31a8c997" providerId="ADAL" clId="{94DEA34A-A628-454A-8AC5-3DCB72947210}" dt="2023-06-01T13:06:10.460" v="559"/>
          <ac:graphicFrameMkLst>
            <pc:docMk/>
            <pc:sldMk cId="4233409527" sldId="264"/>
            <ac:graphicFrameMk id="5" creationId="{DAA3780E-6863-CE87-C089-1DCA16E29A6B}"/>
          </ac:graphicFrameMkLst>
        </pc:graphicFrameChg>
      </pc:sldChg>
      <pc:sldChg chg="modSp mod">
        <pc:chgData name="Jazmin Goines" userId="3a05c6e3-1667-47a0-95c0-63bb31a8c997" providerId="ADAL" clId="{94DEA34A-A628-454A-8AC5-3DCB72947210}" dt="2023-06-01T13:11:40.267" v="826" actId="1076"/>
        <pc:sldMkLst>
          <pc:docMk/>
          <pc:sldMk cId="2919468324" sldId="266"/>
        </pc:sldMkLst>
        <pc:spChg chg="mod">
          <ac:chgData name="Jazmin Goines" userId="3a05c6e3-1667-47a0-95c0-63bb31a8c997" providerId="ADAL" clId="{94DEA34A-A628-454A-8AC5-3DCB72947210}" dt="2023-06-01T13:10:50.127" v="812" actId="1076"/>
          <ac:spMkLst>
            <pc:docMk/>
            <pc:sldMk cId="2919468324" sldId="266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11:24.711" v="821" actId="1076"/>
          <ac:spMkLst>
            <pc:docMk/>
            <pc:sldMk cId="2919468324" sldId="266"/>
            <ac:spMk id="3" creationId="{75CB67B5-AA8B-2CFF-00DB-A7A6ED28F238}"/>
          </ac:spMkLst>
        </pc:spChg>
        <pc:spChg chg="mod">
          <ac:chgData name="Jazmin Goines" userId="3a05c6e3-1667-47a0-95c0-63bb31a8c997" providerId="ADAL" clId="{94DEA34A-A628-454A-8AC5-3DCB72947210}" dt="2023-06-01T13:11:22.299" v="820" actId="1076"/>
          <ac:spMkLst>
            <pc:docMk/>
            <pc:sldMk cId="2919468324" sldId="266"/>
            <ac:spMk id="7" creationId="{8AFCB428-0B95-165B-A62D-C212917397DE}"/>
          </ac:spMkLst>
        </pc:spChg>
        <pc:spChg chg="mod">
          <ac:chgData name="Jazmin Goines" userId="3a05c6e3-1667-47a0-95c0-63bb31a8c997" providerId="ADAL" clId="{94DEA34A-A628-454A-8AC5-3DCB72947210}" dt="2023-06-01T13:11:35.711" v="825" actId="1076"/>
          <ac:spMkLst>
            <pc:docMk/>
            <pc:sldMk cId="2919468324" sldId="266"/>
            <ac:spMk id="8" creationId="{85A31E23-1778-1774-4DF5-C205509DD666}"/>
          </ac:spMkLst>
        </pc:spChg>
        <pc:spChg chg="mod">
          <ac:chgData name="Jazmin Goines" userId="3a05c6e3-1667-47a0-95c0-63bb31a8c997" providerId="ADAL" clId="{94DEA34A-A628-454A-8AC5-3DCB72947210}" dt="2023-06-01T13:11:40.267" v="826" actId="1076"/>
          <ac:spMkLst>
            <pc:docMk/>
            <pc:sldMk cId="2919468324" sldId="266"/>
            <ac:spMk id="9" creationId="{1D1AD64D-53FD-6426-FEFF-2DB69F930308}"/>
          </ac:spMkLst>
        </pc:spChg>
        <pc:picChg chg="mod">
          <ac:chgData name="Jazmin Goines" userId="3a05c6e3-1667-47a0-95c0-63bb31a8c997" providerId="ADAL" clId="{94DEA34A-A628-454A-8AC5-3DCB72947210}" dt="2023-06-01T13:11:32.530" v="824" actId="1076"/>
          <ac:picMkLst>
            <pc:docMk/>
            <pc:sldMk cId="2919468324" sldId="266"/>
            <ac:picMk id="4" creationId="{B6AD9715-C8CD-A6D8-815E-D907C06CD561}"/>
          </ac:picMkLst>
        </pc:picChg>
        <pc:picChg chg="mod">
          <ac:chgData name="Jazmin Goines" userId="3a05c6e3-1667-47a0-95c0-63bb31a8c997" providerId="ADAL" clId="{94DEA34A-A628-454A-8AC5-3DCB72947210}" dt="2023-06-01T13:11:19.657" v="819" actId="1076"/>
          <ac:picMkLst>
            <pc:docMk/>
            <pc:sldMk cId="2919468324" sldId="266"/>
            <ac:picMk id="5" creationId="{A5B96A8D-71BB-0EC1-4773-41DFB2080A36}"/>
          </ac:picMkLst>
        </pc:picChg>
      </pc:sldChg>
      <pc:sldChg chg="delSp modSp mod">
        <pc:chgData name="Jazmin Goines" userId="3a05c6e3-1667-47a0-95c0-63bb31a8c997" providerId="ADAL" clId="{94DEA34A-A628-454A-8AC5-3DCB72947210}" dt="2023-06-01T13:08:40.771" v="777" actId="20577"/>
        <pc:sldMkLst>
          <pc:docMk/>
          <pc:sldMk cId="1743266519" sldId="267"/>
        </pc:sldMkLst>
        <pc:spChg chg="mod">
          <ac:chgData name="Jazmin Goines" userId="3a05c6e3-1667-47a0-95c0-63bb31a8c997" providerId="ADAL" clId="{94DEA34A-A628-454A-8AC5-3DCB72947210}" dt="2023-06-01T13:07:17.077" v="588" actId="1076"/>
          <ac:spMkLst>
            <pc:docMk/>
            <pc:sldMk cId="1743266519" sldId="267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08:40.771" v="777" actId="20577"/>
          <ac:spMkLst>
            <pc:docMk/>
            <pc:sldMk cId="1743266519" sldId="267"/>
            <ac:spMk id="3" creationId="{75CB67B5-AA8B-2CFF-00DB-A7A6ED28F238}"/>
          </ac:spMkLst>
        </pc:spChg>
        <pc:spChg chg="del">
          <ac:chgData name="Jazmin Goines" userId="3a05c6e3-1667-47a0-95c0-63bb31a8c997" providerId="ADAL" clId="{94DEA34A-A628-454A-8AC5-3DCB72947210}" dt="2023-06-01T13:07:50.881" v="705" actId="478"/>
          <ac:spMkLst>
            <pc:docMk/>
            <pc:sldMk cId="1743266519" sldId="267"/>
            <ac:spMk id="8" creationId="{D337EE77-E0EB-FA6A-9A4B-424C302FBDB9}"/>
          </ac:spMkLst>
        </pc:spChg>
        <pc:picChg chg="mod">
          <ac:chgData name="Jazmin Goines" userId="3a05c6e3-1667-47a0-95c0-63bb31a8c997" providerId="ADAL" clId="{94DEA34A-A628-454A-8AC5-3DCB72947210}" dt="2023-06-01T13:08:06.660" v="711" actId="1076"/>
          <ac:picMkLst>
            <pc:docMk/>
            <pc:sldMk cId="1743266519" sldId="267"/>
            <ac:picMk id="4" creationId="{70E9D768-3CC4-F8A8-11A1-3B9737DB54C5}"/>
          </ac:picMkLst>
        </pc:picChg>
        <pc:cxnChg chg="mod">
          <ac:chgData name="Jazmin Goines" userId="3a05c6e3-1667-47a0-95c0-63bb31a8c997" providerId="ADAL" clId="{94DEA34A-A628-454A-8AC5-3DCB72947210}" dt="2023-06-01T13:08:09.157" v="712" actId="1076"/>
          <ac:cxnSpMkLst>
            <pc:docMk/>
            <pc:sldMk cId="1743266519" sldId="267"/>
            <ac:cxnSpMk id="5" creationId="{19A4D162-C87F-6130-392A-191B9173444E}"/>
          </ac:cxnSpMkLst>
        </pc:cxnChg>
        <pc:cxnChg chg="mod">
          <ac:chgData name="Jazmin Goines" userId="3a05c6e3-1667-47a0-95c0-63bb31a8c997" providerId="ADAL" clId="{94DEA34A-A628-454A-8AC5-3DCB72947210}" dt="2023-06-01T13:08:12.779" v="713" actId="1076"/>
          <ac:cxnSpMkLst>
            <pc:docMk/>
            <pc:sldMk cId="1743266519" sldId="267"/>
            <ac:cxnSpMk id="7" creationId="{F4766275-A8DA-4B6A-C814-9E076955AE1C}"/>
          </ac:cxnSpMkLst>
        </pc:cxnChg>
      </pc:sldChg>
      <pc:sldChg chg="modSp mod">
        <pc:chgData name="Jazmin Goines" userId="3a05c6e3-1667-47a0-95c0-63bb31a8c997" providerId="ADAL" clId="{94DEA34A-A628-454A-8AC5-3DCB72947210}" dt="2023-06-01T13:16:23.361" v="891"/>
        <pc:sldMkLst>
          <pc:docMk/>
          <pc:sldMk cId="1685857962" sldId="268"/>
        </pc:sldMkLst>
        <pc:spChg chg="mod">
          <ac:chgData name="Jazmin Goines" userId="3a05c6e3-1667-47a0-95c0-63bb31a8c997" providerId="ADAL" clId="{94DEA34A-A628-454A-8AC5-3DCB72947210}" dt="2023-06-01T13:16:07.794" v="887" actId="1076"/>
          <ac:spMkLst>
            <pc:docMk/>
            <pc:sldMk cId="1685857962" sldId="268"/>
            <ac:spMk id="7" creationId="{79DCC0A1-49AD-232A-9466-328A6F531190}"/>
          </ac:spMkLst>
        </pc:spChg>
        <pc:graphicFrameChg chg="mod modGraphic">
          <ac:chgData name="Jazmin Goines" userId="3a05c6e3-1667-47a0-95c0-63bb31a8c997" providerId="ADAL" clId="{94DEA34A-A628-454A-8AC5-3DCB72947210}" dt="2023-06-01T13:16:23.361" v="891"/>
          <ac:graphicFrameMkLst>
            <pc:docMk/>
            <pc:sldMk cId="1685857962" sldId="268"/>
            <ac:graphicFrameMk id="5" creationId="{DAA3780E-6863-CE87-C089-1DCA16E29A6B}"/>
          </ac:graphicFrameMkLst>
        </pc:graphicFrameChg>
      </pc:sldChg>
      <pc:sldChg chg="modSp mod">
        <pc:chgData name="Jazmin Goines" userId="3a05c6e3-1667-47a0-95c0-63bb31a8c997" providerId="ADAL" clId="{94DEA34A-A628-454A-8AC5-3DCB72947210}" dt="2023-06-01T13:12:19.780" v="839" actId="1076"/>
        <pc:sldMkLst>
          <pc:docMk/>
          <pc:sldMk cId="610203608" sldId="269"/>
        </pc:sldMkLst>
        <pc:spChg chg="mod">
          <ac:chgData name="Jazmin Goines" userId="3a05c6e3-1667-47a0-95c0-63bb31a8c997" providerId="ADAL" clId="{94DEA34A-A628-454A-8AC5-3DCB72947210}" dt="2023-06-01T13:12:19.780" v="839" actId="1076"/>
          <ac:spMkLst>
            <pc:docMk/>
            <pc:sldMk cId="610203608" sldId="269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12:06.924" v="836" actId="1076"/>
          <ac:spMkLst>
            <pc:docMk/>
            <pc:sldMk cId="610203608" sldId="269"/>
            <ac:spMk id="3" creationId="{75CB67B5-AA8B-2CFF-00DB-A7A6ED28F238}"/>
          </ac:spMkLst>
        </pc:spChg>
        <pc:picChg chg="mod">
          <ac:chgData name="Jazmin Goines" userId="3a05c6e3-1667-47a0-95c0-63bb31a8c997" providerId="ADAL" clId="{94DEA34A-A628-454A-8AC5-3DCB72947210}" dt="2023-06-01T13:11:47.894" v="827" actId="1076"/>
          <ac:picMkLst>
            <pc:docMk/>
            <pc:sldMk cId="610203608" sldId="269"/>
            <ac:picMk id="7" creationId="{66B84D73-9AD6-454B-3DED-109B530F8D97}"/>
          </ac:picMkLst>
        </pc:picChg>
      </pc:sldChg>
      <pc:sldChg chg="modSp mod">
        <pc:chgData name="Jazmin Goines" userId="3a05c6e3-1667-47a0-95c0-63bb31a8c997" providerId="ADAL" clId="{94DEA34A-A628-454A-8AC5-3DCB72947210}" dt="2023-06-01T13:14:41.329" v="865"/>
        <pc:sldMkLst>
          <pc:docMk/>
          <pc:sldMk cId="3126602438" sldId="270"/>
        </pc:sldMkLst>
        <pc:spChg chg="mod">
          <ac:chgData name="Jazmin Goines" userId="3a05c6e3-1667-47a0-95c0-63bb31a8c997" providerId="ADAL" clId="{94DEA34A-A628-454A-8AC5-3DCB72947210}" dt="2023-06-01T13:12:42.448" v="843" actId="1076"/>
          <ac:spMkLst>
            <pc:docMk/>
            <pc:sldMk cId="3126602438" sldId="270"/>
            <ac:spMk id="7" creationId="{79DCC0A1-49AD-232A-9466-328A6F531190}"/>
          </ac:spMkLst>
        </pc:spChg>
        <pc:graphicFrameChg chg="mod modGraphic">
          <ac:chgData name="Jazmin Goines" userId="3a05c6e3-1667-47a0-95c0-63bb31a8c997" providerId="ADAL" clId="{94DEA34A-A628-454A-8AC5-3DCB72947210}" dt="2023-06-01T13:14:41.329" v="865"/>
          <ac:graphicFrameMkLst>
            <pc:docMk/>
            <pc:sldMk cId="3126602438" sldId="270"/>
            <ac:graphicFrameMk id="5" creationId="{DAA3780E-6863-CE87-C089-1DCA16E29A6B}"/>
          </ac:graphicFrameMkLst>
        </pc:graphicFrameChg>
      </pc:sldChg>
      <pc:sldChg chg="modSp mod">
        <pc:chgData name="Jazmin Goines" userId="3a05c6e3-1667-47a0-95c0-63bb31a8c997" providerId="ADAL" clId="{94DEA34A-A628-454A-8AC5-3DCB72947210}" dt="2023-06-01T13:19:30.939" v="1039"/>
        <pc:sldMkLst>
          <pc:docMk/>
          <pc:sldMk cId="1340495964" sldId="271"/>
        </pc:sldMkLst>
        <pc:spChg chg="mod">
          <ac:chgData name="Jazmin Goines" userId="3a05c6e3-1667-47a0-95c0-63bb31a8c997" providerId="ADAL" clId="{94DEA34A-A628-454A-8AC5-3DCB72947210}" dt="2023-06-01T13:16:11.867" v="889" actId="27636"/>
          <ac:spMkLst>
            <pc:docMk/>
            <pc:sldMk cId="1340495964" sldId="271"/>
            <ac:spMk id="7" creationId="{79DCC0A1-49AD-232A-9466-328A6F531190}"/>
          </ac:spMkLst>
        </pc:spChg>
        <pc:graphicFrameChg chg="mod modGraphic">
          <ac:chgData name="Jazmin Goines" userId="3a05c6e3-1667-47a0-95c0-63bb31a8c997" providerId="ADAL" clId="{94DEA34A-A628-454A-8AC5-3DCB72947210}" dt="2023-06-01T13:19:30.939" v="1039"/>
          <ac:graphicFrameMkLst>
            <pc:docMk/>
            <pc:sldMk cId="1340495964" sldId="271"/>
            <ac:graphicFrameMk id="5" creationId="{DAA3780E-6863-CE87-C089-1DCA16E29A6B}"/>
          </ac:graphicFrameMkLst>
        </pc:graphicFrameChg>
      </pc:sldChg>
      <pc:sldChg chg="addSp delSp modSp del mod">
        <pc:chgData name="Jazmin Goines" userId="3a05c6e3-1667-47a0-95c0-63bb31a8c997" providerId="ADAL" clId="{94DEA34A-A628-454A-8AC5-3DCB72947210}" dt="2023-05-31T18:11:12.910" v="433" actId="2696"/>
        <pc:sldMkLst>
          <pc:docMk/>
          <pc:sldMk cId="2202819978" sldId="272"/>
        </pc:sldMkLst>
        <pc:spChg chg="mod">
          <ac:chgData name="Jazmin Goines" userId="3a05c6e3-1667-47a0-95c0-63bb31a8c997" providerId="ADAL" clId="{94DEA34A-A628-454A-8AC5-3DCB72947210}" dt="2023-05-31T18:09:59.431" v="376" actId="113"/>
          <ac:spMkLst>
            <pc:docMk/>
            <pc:sldMk cId="2202819978" sldId="272"/>
            <ac:spMk id="3" creationId="{75CB67B5-AA8B-2CFF-00DB-A7A6ED28F238}"/>
          </ac:spMkLst>
        </pc:spChg>
        <pc:spChg chg="add mod">
          <ac:chgData name="Jazmin Goines" userId="3a05c6e3-1667-47a0-95c0-63bb31a8c997" providerId="ADAL" clId="{94DEA34A-A628-454A-8AC5-3DCB72947210}" dt="2023-05-31T18:10:34.379" v="406" actId="1076"/>
          <ac:spMkLst>
            <pc:docMk/>
            <pc:sldMk cId="2202819978" sldId="272"/>
            <ac:spMk id="4" creationId="{4859C82C-6E54-BA6B-8067-F9D362693BA2}"/>
          </ac:spMkLst>
        </pc:spChg>
        <pc:picChg chg="del mod">
          <ac:chgData name="Jazmin Goines" userId="3a05c6e3-1667-47a0-95c0-63bb31a8c997" providerId="ADAL" clId="{94DEA34A-A628-454A-8AC5-3DCB72947210}" dt="2023-05-31T18:10:00.708" v="378" actId="478"/>
          <ac:picMkLst>
            <pc:docMk/>
            <pc:sldMk cId="2202819978" sldId="272"/>
            <ac:picMk id="6" creationId="{B5E8A81B-5672-D516-FFCD-359AB92BC0BD}"/>
          </ac:picMkLst>
        </pc:picChg>
      </pc:sldChg>
      <pc:sldChg chg="modSp mod">
        <pc:chgData name="Jazmin Goines" userId="3a05c6e3-1667-47a0-95c0-63bb31a8c997" providerId="ADAL" clId="{94DEA34A-A628-454A-8AC5-3DCB72947210}" dt="2023-06-01T13:21:46.932" v="1093" actId="1076"/>
        <pc:sldMkLst>
          <pc:docMk/>
          <pc:sldMk cId="2656543255" sldId="273"/>
        </pc:sldMkLst>
        <pc:spChg chg="mod">
          <ac:chgData name="Jazmin Goines" userId="3a05c6e3-1667-47a0-95c0-63bb31a8c997" providerId="ADAL" clId="{94DEA34A-A628-454A-8AC5-3DCB72947210}" dt="2023-06-01T13:21:46.932" v="1093" actId="1076"/>
          <ac:spMkLst>
            <pc:docMk/>
            <pc:sldMk cId="2656543255" sldId="273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21:31.697" v="1086" actId="27636"/>
          <ac:spMkLst>
            <pc:docMk/>
            <pc:sldMk cId="2656543255" sldId="273"/>
            <ac:spMk id="3" creationId="{75CB67B5-AA8B-2CFF-00DB-A7A6ED28F238}"/>
          </ac:spMkLst>
        </pc:spChg>
        <pc:spChg chg="mod">
          <ac:chgData name="Jazmin Goines" userId="3a05c6e3-1667-47a0-95c0-63bb31a8c997" providerId="ADAL" clId="{94DEA34A-A628-454A-8AC5-3DCB72947210}" dt="2023-06-01T13:21:23.415" v="1082" actId="1076"/>
          <ac:spMkLst>
            <pc:docMk/>
            <pc:sldMk cId="2656543255" sldId="273"/>
            <ac:spMk id="7" creationId="{8AFCB428-0B95-165B-A62D-C212917397DE}"/>
          </ac:spMkLst>
        </pc:spChg>
        <pc:spChg chg="mod">
          <ac:chgData name="Jazmin Goines" userId="3a05c6e3-1667-47a0-95c0-63bb31a8c997" providerId="ADAL" clId="{94DEA34A-A628-454A-8AC5-3DCB72947210}" dt="2023-06-01T13:21:19.930" v="1080" actId="1076"/>
          <ac:spMkLst>
            <pc:docMk/>
            <pc:sldMk cId="2656543255" sldId="273"/>
            <ac:spMk id="8" creationId="{85A31E23-1778-1774-4DF5-C205509DD666}"/>
          </ac:spMkLst>
        </pc:spChg>
        <pc:spChg chg="mod">
          <ac:chgData name="Jazmin Goines" userId="3a05c6e3-1667-47a0-95c0-63bb31a8c997" providerId="ADAL" clId="{94DEA34A-A628-454A-8AC5-3DCB72947210}" dt="2023-06-01T13:21:36.017" v="1087" actId="1076"/>
          <ac:spMkLst>
            <pc:docMk/>
            <pc:sldMk cId="2656543255" sldId="273"/>
            <ac:spMk id="9" creationId="{1D1AD64D-53FD-6426-FEFF-2DB69F930308}"/>
          </ac:spMkLst>
        </pc:spChg>
        <pc:picChg chg="mod">
          <ac:chgData name="Jazmin Goines" userId="3a05c6e3-1667-47a0-95c0-63bb31a8c997" providerId="ADAL" clId="{94DEA34A-A628-454A-8AC5-3DCB72947210}" dt="2023-06-01T13:21:17.604" v="1079" actId="1076"/>
          <ac:picMkLst>
            <pc:docMk/>
            <pc:sldMk cId="2656543255" sldId="273"/>
            <ac:picMk id="4" creationId="{B6AD9715-C8CD-A6D8-815E-D907C06CD561}"/>
          </ac:picMkLst>
        </pc:picChg>
        <pc:picChg chg="mod">
          <ac:chgData name="Jazmin Goines" userId="3a05c6e3-1667-47a0-95c0-63bb31a8c997" providerId="ADAL" clId="{94DEA34A-A628-454A-8AC5-3DCB72947210}" dt="2023-06-01T13:21:27.892" v="1083" actId="1076"/>
          <ac:picMkLst>
            <pc:docMk/>
            <pc:sldMk cId="2656543255" sldId="273"/>
            <ac:picMk id="5" creationId="{A5B96A8D-71BB-0EC1-4773-41DFB2080A36}"/>
          </ac:picMkLst>
        </pc:picChg>
      </pc:sldChg>
      <pc:sldChg chg="delSp modSp mod">
        <pc:chgData name="Jazmin Goines" userId="3a05c6e3-1667-47a0-95c0-63bb31a8c997" providerId="ADAL" clId="{94DEA34A-A628-454A-8AC5-3DCB72947210}" dt="2023-06-01T13:23:34.908" v="1139" actId="1076"/>
        <pc:sldMkLst>
          <pc:docMk/>
          <pc:sldMk cId="3971631649" sldId="274"/>
        </pc:sldMkLst>
        <pc:spChg chg="mod">
          <ac:chgData name="Jazmin Goines" userId="3a05c6e3-1667-47a0-95c0-63bb31a8c997" providerId="ADAL" clId="{94DEA34A-A628-454A-8AC5-3DCB72947210}" dt="2023-06-01T13:23:34.908" v="1139" actId="1076"/>
          <ac:spMkLst>
            <pc:docMk/>
            <pc:sldMk cId="3971631649" sldId="274"/>
            <ac:spMk id="2" creationId="{CB43A3C6-256F-53FC-A7EB-F7BCC481FD32}"/>
          </ac:spMkLst>
        </pc:spChg>
        <pc:spChg chg="mod">
          <ac:chgData name="Jazmin Goines" userId="3a05c6e3-1667-47a0-95c0-63bb31a8c997" providerId="ADAL" clId="{94DEA34A-A628-454A-8AC5-3DCB72947210}" dt="2023-06-01T13:23:16.848" v="1131" actId="1076"/>
          <ac:spMkLst>
            <pc:docMk/>
            <pc:sldMk cId="3971631649" sldId="274"/>
            <ac:spMk id="3" creationId="{75CB67B5-AA8B-2CFF-00DB-A7A6ED28F238}"/>
          </ac:spMkLst>
        </pc:spChg>
        <pc:spChg chg="mod">
          <ac:chgData name="Jazmin Goines" userId="3a05c6e3-1667-47a0-95c0-63bb31a8c997" providerId="ADAL" clId="{94DEA34A-A628-454A-8AC5-3DCB72947210}" dt="2023-06-01T13:23:23.268" v="1133" actId="1076"/>
          <ac:spMkLst>
            <pc:docMk/>
            <pc:sldMk cId="3971631649" sldId="274"/>
            <ac:spMk id="7" creationId="{3FE04C46-E33B-9B02-1744-44A45D993A5C}"/>
          </ac:spMkLst>
        </pc:spChg>
        <pc:spChg chg="del mod">
          <ac:chgData name="Jazmin Goines" userId="3a05c6e3-1667-47a0-95c0-63bb31a8c997" providerId="ADAL" clId="{94DEA34A-A628-454A-8AC5-3DCB72947210}" dt="2023-06-01T13:23:07.429" v="1124" actId="478"/>
          <ac:spMkLst>
            <pc:docMk/>
            <pc:sldMk cId="3971631649" sldId="274"/>
            <ac:spMk id="8" creationId="{ABBD4D28-E525-C41F-7D86-49266C46FB4D}"/>
          </ac:spMkLst>
        </pc:spChg>
        <pc:picChg chg="mod">
          <ac:chgData name="Jazmin Goines" userId="3a05c6e3-1667-47a0-95c0-63bb31a8c997" providerId="ADAL" clId="{94DEA34A-A628-454A-8AC5-3DCB72947210}" dt="2023-06-01T13:23:19.430" v="1132" actId="1076"/>
          <ac:picMkLst>
            <pc:docMk/>
            <pc:sldMk cId="3971631649" sldId="274"/>
            <ac:picMk id="5" creationId="{1EA7263D-4729-6C2F-81DE-B59A8800D823}"/>
          </ac:picMkLst>
        </pc:picChg>
      </pc:sldChg>
      <pc:sldChg chg="modSp mod">
        <pc:chgData name="Jazmin Goines" userId="3a05c6e3-1667-47a0-95c0-63bb31a8c997" providerId="ADAL" clId="{94DEA34A-A628-454A-8AC5-3DCB72947210}" dt="2023-06-01T13:24:45.993" v="1153" actId="2711"/>
        <pc:sldMkLst>
          <pc:docMk/>
          <pc:sldMk cId="3750337116" sldId="276"/>
        </pc:sldMkLst>
        <pc:spChg chg="mod">
          <ac:chgData name="Jazmin Goines" userId="3a05c6e3-1667-47a0-95c0-63bb31a8c997" providerId="ADAL" clId="{94DEA34A-A628-454A-8AC5-3DCB72947210}" dt="2023-06-01T13:24:40.456" v="1152" actId="27636"/>
          <ac:spMkLst>
            <pc:docMk/>
            <pc:sldMk cId="3750337116" sldId="276"/>
            <ac:spMk id="8" creationId="{486A0801-1DB4-0903-4B86-54922C1813B3}"/>
          </ac:spMkLst>
        </pc:spChg>
        <pc:spChg chg="mod">
          <ac:chgData name="Jazmin Goines" userId="3a05c6e3-1667-47a0-95c0-63bb31a8c997" providerId="ADAL" clId="{94DEA34A-A628-454A-8AC5-3DCB72947210}" dt="2023-06-01T13:24:45.993" v="1153" actId="2711"/>
          <ac:spMkLst>
            <pc:docMk/>
            <pc:sldMk cId="3750337116" sldId="276"/>
            <ac:spMk id="20" creationId="{2B019F09-D391-C10D-E81B-425FD7125F3E}"/>
          </ac:spMkLst>
        </pc:spChg>
      </pc:sldChg>
      <pc:sldChg chg="modSp add mod">
        <pc:chgData name="Jazmin Goines" userId="3a05c6e3-1667-47a0-95c0-63bb31a8c997" providerId="ADAL" clId="{94DEA34A-A628-454A-8AC5-3DCB72947210}" dt="2023-06-01T13:25:04.488" v="1159" actId="255"/>
        <pc:sldMkLst>
          <pc:docMk/>
          <pc:sldMk cId="444226401" sldId="277"/>
        </pc:sldMkLst>
        <pc:spChg chg="mod">
          <ac:chgData name="Jazmin Goines" userId="3a05c6e3-1667-47a0-95c0-63bb31a8c997" providerId="ADAL" clId="{94DEA34A-A628-454A-8AC5-3DCB72947210}" dt="2023-06-01T13:24:52.087" v="1155" actId="27636"/>
          <ac:spMkLst>
            <pc:docMk/>
            <pc:sldMk cId="444226401" sldId="277"/>
            <ac:spMk id="8" creationId="{486A0801-1DB4-0903-4B86-54922C1813B3}"/>
          </ac:spMkLst>
        </pc:spChg>
        <pc:spChg chg="mod">
          <ac:chgData name="Jazmin Goines" userId="3a05c6e3-1667-47a0-95c0-63bb31a8c997" providerId="ADAL" clId="{94DEA34A-A628-454A-8AC5-3DCB72947210}" dt="2023-06-01T13:25:04.488" v="1159" actId="255"/>
          <ac:spMkLst>
            <pc:docMk/>
            <pc:sldMk cId="444226401" sldId="277"/>
            <ac:spMk id="20" creationId="{2B019F09-D391-C10D-E81B-425FD7125F3E}"/>
          </ac:spMkLst>
        </pc:spChg>
      </pc:sldChg>
      <pc:sldChg chg="addSp delSp modSp add mod ord delAnim modAnim">
        <pc:chgData name="Jazmin Goines" userId="3a05c6e3-1667-47a0-95c0-63bb31a8c997" providerId="ADAL" clId="{94DEA34A-A628-454A-8AC5-3DCB72947210}" dt="2023-06-01T17:59:34.414" v="1164"/>
        <pc:sldMkLst>
          <pc:docMk/>
          <pc:sldMk cId="1319126060" sldId="278"/>
        </pc:sldMkLst>
        <pc:spChg chg="mod">
          <ac:chgData name="Jazmin Goines" userId="3a05c6e3-1667-47a0-95c0-63bb31a8c997" providerId="ADAL" clId="{94DEA34A-A628-454A-8AC5-3DCB72947210}" dt="2023-05-31T18:11:41.607" v="450" actId="1076"/>
          <ac:spMkLst>
            <pc:docMk/>
            <pc:sldMk cId="1319126060" sldId="278"/>
            <ac:spMk id="2" creationId="{63A72513-7972-B4C1-4A7A-17F5D9811E60}"/>
          </ac:spMkLst>
        </pc:spChg>
        <pc:spChg chg="del">
          <ac:chgData name="Jazmin Goines" userId="3a05c6e3-1667-47a0-95c0-63bb31a8c997" providerId="ADAL" clId="{94DEA34A-A628-454A-8AC5-3DCB72947210}" dt="2023-05-31T18:11:33.564" v="447" actId="478"/>
          <ac:spMkLst>
            <pc:docMk/>
            <pc:sldMk cId="1319126060" sldId="278"/>
            <ac:spMk id="3" creationId="{38CB0F69-F0D5-4F4E-1FD7-083A00AA5B15}"/>
          </ac:spMkLst>
        </pc:spChg>
        <pc:spChg chg="add del mod">
          <ac:chgData name="Jazmin Goines" userId="3a05c6e3-1667-47a0-95c0-63bb31a8c997" providerId="ADAL" clId="{94DEA34A-A628-454A-8AC5-3DCB72947210}" dt="2023-05-31T18:11:35.656" v="448" actId="478"/>
          <ac:spMkLst>
            <pc:docMk/>
            <pc:sldMk cId="1319126060" sldId="278"/>
            <ac:spMk id="5" creationId="{996AEFCD-8F42-516A-7D2E-3B08E0F26528}"/>
          </ac:spMkLst>
        </pc:spChg>
      </pc:sldChg>
    </pc:docChg>
  </pc:docChgLst>
  <pc:docChgLst>
    <pc:chgData name="Mary Ann Linder" userId="63a6bceb-3fb1-46ea-ac9c-0d166ffa0824" providerId="ADAL" clId="{82102F54-0FF2-4FB8-A185-18BFFDA136FD}"/>
    <pc:docChg chg="modSld">
      <pc:chgData name="Mary Ann Linder" userId="63a6bceb-3fb1-46ea-ac9c-0d166ffa0824" providerId="ADAL" clId="{82102F54-0FF2-4FB8-A185-18BFFDA136FD}" dt="2023-05-31T18:15:19.183" v="61" actId="20577"/>
      <pc:docMkLst>
        <pc:docMk/>
      </pc:docMkLst>
      <pc:sldChg chg="modSp">
        <pc:chgData name="Mary Ann Linder" userId="63a6bceb-3fb1-46ea-ac9c-0d166ffa0824" providerId="ADAL" clId="{82102F54-0FF2-4FB8-A185-18BFFDA136FD}" dt="2023-05-31T18:12:08.045" v="7" actId="20577"/>
        <pc:sldMkLst>
          <pc:docMk/>
          <pc:sldMk cId="4233409527" sldId="264"/>
        </pc:sldMkLst>
        <pc:graphicFrameChg chg="mod">
          <ac:chgData name="Mary Ann Linder" userId="63a6bceb-3fb1-46ea-ac9c-0d166ffa0824" providerId="ADAL" clId="{82102F54-0FF2-4FB8-A185-18BFFDA136FD}" dt="2023-05-31T18:12:08.045" v="7" actId="20577"/>
          <ac:graphicFrameMkLst>
            <pc:docMk/>
            <pc:sldMk cId="4233409527" sldId="264"/>
            <ac:graphicFrameMk id="5" creationId="{DAA3780E-6863-CE87-C089-1DCA16E29A6B}"/>
          </ac:graphicFrameMkLst>
        </pc:graphicFrameChg>
      </pc:sldChg>
      <pc:sldChg chg="modSp">
        <pc:chgData name="Mary Ann Linder" userId="63a6bceb-3fb1-46ea-ac9c-0d166ffa0824" providerId="ADAL" clId="{82102F54-0FF2-4FB8-A185-18BFFDA136FD}" dt="2023-05-31T18:14:46.617" v="30" actId="20577"/>
        <pc:sldMkLst>
          <pc:docMk/>
          <pc:sldMk cId="1340495964" sldId="271"/>
        </pc:sldMkLst>
        <pc:graphicFrameChg chg="mod">
          <ac:chgData name="Mary Ann Linder" userId="63a6bceb-3fb1-46ea-ac9c-0d166ffa0824" providerId="ADAL" clId="{82102F54-0FF2-4FB8-A185-18BFFDA136FD}" dt="2023-05-31T18:14:46.617" v="30" actId="20577"/>
          <ac:graphicFrameMkLst>
            <pc:docMk/>
            <pc:sldMk cId="1340495964" sldId="271"/>
            <ac:graphicFrameMk id="5" creationId="{DAA3780E-6863-CE87-C089-1DCA16E29A6B}"/>
          </ac:graphicFrameMkLst>
        </pc:graphicFrameChg>
      </pc:sldChg>
      <pc:sldChg chg="modSp mod">
        <pc:chgData name="Mary Ann Linder" userId="63a6bceb-3fb1-46ea-ac9c-0d166ffa0824" providerId="ADAL" clId="{82102F54-0FF2-4FB8-A185-18BFFDA136FD}" dt="2023-05-31T18:15:19.183" v="61" actId="20577"/>
        <pc:sldMkLst>
          <pc:docMk/>
          <pc:sldMk cId="3971631649" sldId="274"/>
        </pc:sldMkLst>
        <pc:spChg chg="mod">
          <ac:chgData name="Mary Ann Linder" userId="63a6bceb-3fb1-46ea-ac9c-0d166ffa0824" providerId="ADAL" clId="{82102F54-0FF2-4FB8-A185-18BFFDA136FD}" dt="2023-05-31T18:15:19.183" v="61" actId="20577"/>
          <ac:spMkLst>
            <pc:docMk/>
            <pc:sldMk cId="3971631649" sldId="274"/>
            <ac:spMk id="3" creationId="{75CB67B5-AA8B-2CFF-00DB-A7A6ED28F2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6A096-7C8B-429F-82B0-72AB74E715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E96422-F017-4D08-8F39-8BBE8E775A6B}">
      <dgm:prSet custT="1"/>
      <dgm:spPr/>
      <dgm:t>
        <a:bodyPr/>
        <a:lstStyle/>
        <a:p>
          <a:r>
            <a:rPr lang="en-US" sz="2400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By now, you should have received an email with your </a:t>
          </a:r>
          <a:r>
            <a:rPr lang="en-US" sz="2400" b="1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Speaker Portal </a:t>
          </a:r>
          <a:r>
            <a:rPr lang="en-US" sz="2400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login credentials. </a:t>
          </a:r>
        </a:p>
      </dgm:t>
    </dgm:pt>
    <dgm:pt modelId="{9FDAE45D-3165-44C6-A6C9-02C549A062B3}" type="parTrans" cxnId="{EB809B38-F1FB-4867-83B8-BC2D96E4D779}">
      <dgm:prSet/>
      <dgm:spPr/>
      <dgm:t>
        <a:bodyPr/>
        <a:lstStyle/>
        <a:p>
          <a:endParaRPr lang="en-US"/>
        </a:p>
      </dgm:t>
    </dgm:pt>
    <dgm:pt modelId="{68D1043C-7948-4A9B-9D3A-E64F529C38E8}" type="sibTrans" cxnId="{EB809B38-F1FB-4867-83B8-BC2D96E4D779}">
      <dgm:prSet/>
      <dgm:spPr/>
      <dgm:t>
        <a:bodyPr/>
        <a:lstStyle/>
        <a:p>
          <a:endParaRPr lang="en-US"/>
        </a:p>
      </dgm:t>
    </dgm:pt>
    <dgm:pt modelId="{A547F42A-396C-4DBE-85C6-31047E0AB376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WEF Members </a:t>
          </a:r>
          <a:r>
            <a:rPr lang="en-US" sz="24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(current and past) should use their WEF membership username and password. </a:t>
          </a:r>
        </a:p>
      </dgm:t>
    </dgm:pt>
    <dgm:pt modelId="{1F466AC7-55B5-4269-A3C0-AA7F44A088E4}" type="parTrans" cxnId="{AFD396ED-2C77-43A0-BB41-B187C442A2DE}">
      <dgm:prSet/>
      <dgm:spPr/>
      <dgm:t>
        <a:bodyPr/>
        <a:lstStyle/>
        <a:p>
          <a:endParaRPr lang="en-US"/>
        </a:p>
      </dgm:t>
    </dgm:pt>
    <dgm:pt modelId="{19BBA631-9317-4AA4-8E9E-ED6649510EA2}" type="sibTrans" cxnId="{AFD396ED-2C77-43A0-BB41-B187C442A2DE}">
      <dgm:prSet/>
      <dgm:spPr/>
      <dgm:t>
        <a:bodyPr/>
        <a:lstStyle/>
        <a:p>
          <a:endParaRPr lang="en-US"/>
        </a:p>
      </dgm:t>
    </dgm:pt>
    <dgm:pt modelId="{CA27854C-2D9A-47B0-BBA0-42E4FD955214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Non-members</a:t>
          </a:r>
          <a:r>
            <a:rPr lang="en-US" sz="24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should use the username and password provided in speaker portal notifications. </a:t>
          </a:r>
        </a:p>
      </dgm:t>
    </dgm:pt>
    <dgm:pt modelId="{BFE4A0AC-C0AB-49A0-962B-11E8C9A90B3A}" type="parTrans" cxnId="{63800DFE-E53D-4687-A96A-36BFB4BCD1E8}">
      <dgm:prSet/>
      <dgm:spPr/>
      <dgm:t>
        <a:bodyPr/>
        <a:lstStyle/>
        <a:p>
          <a:endParaRPr lang="en-US"/>
        </a:p>
      </dgm:t>
    </dgm:pt>
    <dgm:pt modelId="{8B4D694F-CB61-4B55-AADF-F03DA8B489CE}" type="sibTrans" cxnId="{63800DFE-E53D-4687-A96A-36BFB4BCD1E8}">
      <dgm:prSet/>
      <dgm:spPr/>
      <dgm:t>
        <a:bodyPr/>
        <a:lstStyle/>
        <a:p>
          <a:endParaRPr lang="en-US"/>
        </a:p>
      </dgm:t>
    </dgm:pt>
    <dgm:pt modelId="{DA2AB012-6BAB-42A3-BBB2-B8B0DF36CE8A}" type="pres">
      <dgm:prSet presAssocID="{9A16A096-7C8B-429F-82B0-72AB74E715EC}" presName="vert0" presStyleCnt="0">
        <dgm:presLayoutVars>
          <dgm:dir/>
          <dgm:animOne val="branch"/>
          <dgm:animLvl val="lvl"/>
        </dgm:presLayoutVars>
      </dgm:prSet>
      <dgm:spPr/>
    </dgm:pt>
    <dgm:pt modelId="{04B1415E-532E-4D12-A797-6F64EC5E86FA}" type="pres">
      <dgm:prSet presAssocID="{E9E96422-F017-4D08-8F39-8BBE8E775A6B}" presName="thickLine" presStyleLbl="alignNode1" presStyleIdx="0" presStyleCnt="3"/>
      <dgm:spPr/>
    </dgm:pt>
    <dgm:pt modelId="{58F5F5DB-7079-4C91-A1E3-4DFD8CB66B95}" type="pres">
      <dgm:prSet presAssocID="{E9E96422-F017-4D08-8F39-8BBE8E775A6B}" presName="horz1" presStyleCnt="0"/>
      <dgm:spPr/>
    </dgm:pt>
    <dgm:pt modelId="{8F10F62F-521F-4D3E-95B0-3CF783DBBB5C}" type="pres">
      <dgm:prSet presAssocID="{E9E96422-F017-4D08-8F39-8BBE8E775A6B}" presName="tx1" presStyleLbl="revTx" presStyleIdx="0" presStyleCnt="3" custScaleY="100330"/>
      <dgm:spPr/>
    </dgm:pt>
    <dgm:pt modelId="{95D954D6-4B89-4D7C-A083-94940154E212}" type="pres">
      <dgm:prSet presAssocID="{E9E96422-F017-4D08-8F39-8BBE8E775A6B}" presName="vert1" presStyleCnt="0"/>
      <dgm:spPr/>
    </dgm:pt>
    <dgm:pt modelId="{0CBCBDCB-4C4B-4A93-8AA1-3E0181F314EE}" type="pres">
      <dgm:prSet presAssocID="{A547F42A-396C-4DBE-85C6-31047E0AB376}" presName="thickLine" presStyleLbl="alignNode1" presStyleIdx="1" presStyleCnt="3"/>
      <dgm:spPr/>
    </dgm:pt>
    <dgm:pt modelId="{496D5671-32D4-4B71-B8D9-2723A876483A}" type="pres">
      <dgm:prSet presAssocID="{A547F42A-396C-4DBE-85C6-31047E0AB376}" presName="horz1" presStyleCnt="0"/>
      <dgm:spPr/>
    </dgm:pt>
    <dgm:pt modelId="{3BE17804-261B-49E0-B9D1-91DB2FC069B6}" type="pres">
      <dgm:prSet presAssocID="{A547F42A-396C-4DBE-85C6-31047E0AB376}" presName="tx1" presStyleLbl="revTx" presStyleIdx="1" presStyleCnt="3" custScaleY="102136"/>
      <dgm:spPr/>
    </dgm:pt>
    <dgm:pt modelId="{08EA4F6F-D71D-42A8-A841-A2E6741AAE57}" type="pres">
      <dgm:prSet presAssocID="{A547F42A-396C-4DBE-85C6-31047E0AB376}" presName="vert1" presStyleCnt="0"/>
      <dgm:spPr/>
    </dgm:pt>
    <dgm:pt modelId="{27CF5699-8DCA-4BE9-A100-B1336639A5A4}" type="pres">
      <dgm:prSet presAssocID="{CA27854C-2D9A-47B0-BBA0-42E4FD955214}" presName="thickLine" presStyleLbl="alignNode1" presStyleIdx="2" presStyleCnt="3"/>
      <dgm:spPr/>
    </dgm:pt>
    <dgm:pt modelId="{16142044-2EAB-4372-8D4D-4E8C6B3865BB}" type="pres">
      <dgm:prSet presAssocID="{CA27854C-2D9A-47B0-BBA0-42E4FD955214}" presName="horz1" presStyleCnt="0"/>
      <dgm:spPr/>
    </dgm:pt>
    <dgm:pt modelId="{06A8C2DD-DDF2-482C-A318-F9FDCCE63EC3}" type="pres">
      <dgm:prSet presAssocID="{CA27854C-2D9A-47B0-BBA0-42E4FD955214}" presName="tx1" presStyleLbl="revTx" presStyleIdx="2" presStyleCnt="3"/>
      <dgm:spPr/>
    </dgm:pt>
    <dgm:pt modelId="{6AF25668-0448-4588-A5E7-298F209D1899}" type="pres">
      <dgm:prSet presAssocID="{CA27854C-2D9A-47B0-BBA0-42E4FD955214}" presName="vert1" presStyleCnt="0"/>
      <dgm:spPr/>
    </dgm:pt>
  </dgm:ptLst>
  <dgm:cxnLst>
    <dgm:cxn modelId="{EB809B38-F1FB-4867-83B8-BC2D96E4D779}" srcId="{9A16A096-7C8B-429F-82B0-72AB74E715EC}" destId="{E9E96422-F017-4D08-8F39-8BBE8E775A6B}" srcOrd="0" destOrd="0" parTransId="{9FDAE45D-3165-44C6-A6C9-02C549A062B3}" sibTransId="{68D1043C-7948-4A9B-9D3A-E64F529C38E8}"/>
    <dgm:cxn modelId="{485BBC4D-302D-49D7-ACC9-C116D369C2CF}" type="presOf" srcId="{E9E96422-F017-4D08-8F39-8BBE8E775A6B}" destId="{8F10F62F-521F-4D3E-95B0-3CF783DBBB5C}" srcOrd="0" destOrd="0" presId="urn:microsoft.com/office/officeart/2008/layout/LinedList"/>
    <dgm:cxn modelId="{31D55551-B4CB-45FA-9E5E-69A532350391}" type="presOf" srcId="{9A16A096-7C8B-429F-82B0-72AB74E715EC}" destId="{DA2AB012-6BAB-42A3-BBB2-B8B0DF36CE8A}" srcOrd="0" destOrd="0" presId="urn:microsoft.com/office/officeart/2008/layout/LinedList"/>
    <dgm:cxn modelId="{D3E6E5CB-6D5A-4A90-BC3A-219260F7332C}" type="presOf" srcId="{CA27854C-2D9A-47B0-BBA0-42E4FD955214}" destId="{06A8C2DD-DDF2-482C-A318-F9FDCCE63EC3}" srcOrd="0" destOrd="0" presId="urn:microsoft.com/office/officeart/2008/layout/LinedList"/>
    <dgm:cxn modelId="{91CB9ED5-3566-4F14-B8B8-21003EA1A54A}" type="presOf" srcId="{A547F42A-396C-4DBE-85C6-31047E0AB376}" destId="{3BE17804-261B-49E0-B9D1-91DB2FC069B6}" srcOrd="0" destOrd="0" presId="urn:microsoft.com/office/officeart/2008/layout/LinedList"/>
    <dgm:cxn modelId="{AFD396ED-2C77-43A0-BB41-B187C442A2DE}" srcId="{9A16A096-7C8B-429F-82B0-72AB74E715EC}" destId="{A547F42A-396C-4DBE-85C6-31047E0AB376}" srcOrd="1" destOrd="0" parTransId="{1F466AC7-55B5-4269-A3C0-AA7F44A088E4}" sibTransId="{19BBA631-9317-4AA4-8E9E-ED6649510EA2}"/>
    <dgm:cxn modelId="{63800DFE-E53D-4687-A96A-36BFB4BCD1E8}" srcId="{9A16A096-7C8B-429F-82B0-72AB74E715EC}" destId="{CA27854C-2D9A-47B0-BBA0-42E4FD955214}" srcOrd="2" destOrd="0" parTransId="{BFE4A0AC-C0AB-49A0-962B-11E8C9A90B3A}" sibTransId="{8B4D694F-CB61-4B55-AADF-F03DA8B489CE}"/>
    <dgm:cxn modelId="{9A9981C8-30E5-4D51-AEE1-8D1AE5133C14}" type="presParOf" srcId="{DA2AB012-6BAB-42A3-BBB2-B8B0DF36CE8A}" destId="{04B1415E-532E-4D12-A797-6F64EC5E86FA}" srcOrd="0" destOrd="0" presId="urn:microsoft.com/office/officeart/2008/layout/LinedList"/>
    <dgm:cxn modelId="{4EAC5A69-41B8-4610-8895-3B94D2F27EAE}" type="presParOf" srcId="{DA2AB012-6BAB-42A3-BBB2-B8B0DF36CE8A}" destId="{58F5F5DB-7079-4C91-A1E3-4DFD8CB66B95}" srcOrd="1" destOrd="0" presId="urn:microsoft.com/office/officeart/2008/layout/LinedList"/>
    <dgm:cxn modelId="{72D660DC-3C2A-425F-A802-59AEC6D572A3}" type="presParOf" srcId="{58F5F5DB-7079-4C91-A1E3-4DFD8CB66B95}" destId="{8F10F62F-521F-4D3E-95B0-3CF783DBBB5C}" srcOrd="0" destOrd="0" presId="urn:microsoft.com/office/officeart/2008/layout/LinedList"/>
    <dgm:cxn modelId="{0A53BC5E-2D6A-4373-B7C2-1C9BF065D07C}" type="presParOf" srcId="{58F5F5DB-7079-4C91-A1E3-4DFD8CB66B95}" destId="{95D954D6-4B89-4D7C-A083-94940154E212}" srcOrd="1" destOrd="0" presId="urn:microsoft.com/office/officeart/2008/layout/LinedList"/>
    <dgm:cxn modelId="{DE1DF5FB-7F60-4520-BCFE-7DB1AA93A4F3}" type="presParOf" srcId="{DA2AB012-6BAB-42A3-BBB2-B8B0DF36CE8A}" destId="{0CBCBDCB-4C4B-4A93-8AA1-3E0181F314EE}" srcOrd="2" destOrd="0" presId="urn:microsoft.com/office/officeart/2008/layout/LinedList"/>
    <dgm:cxn modelId="{D2A7C486-B636-4C20-B3A3-50C4F2FBD5EE}" type="presParOf" srcId="{DA2AB012-6BAB-42A3-BBB2-B8B0DF36CE8A}" destId="{496D5671-32D4-4B71-B8D9-2723A876483A}" srcOrd="3" destOrd="0" presId="urn:microsoft.com/office/officeart/2008/layout/LinedList"/>
    <dgm:cxn modelId="{043257A8-DDCA-4205-8113-38246509873E}" type="presParOf" srcId="{496D5671-32D4-4B71-B8D9-2723A876483A}" destId="{3BE17804-261B-49E0-B9D1-91DB2FC069B6}" srcOrd="0" destOrd="0" presId="urn:microsoft.com/office/officeart/2008/layout/LinedList"/>
    <dgm:cxn modelId="{6E121E29-2D87-4F68-8936-027AF019B218}" type="presParOf" srcId="{496D5671-32D4-4B71-B8D9-2723A876483A}" destId="{08EA4F6F-D71D-42A8-A841-A2E6741AAE57}" srcOrd="1" destOrd="0" presId="urn:microsoft.com/office/officeart/2008/layout/LinedList"/>
    <dgm:cxn modelId="{CCE075C2-FFDF-4FF3-8331-BA07B5B3D44F}" type="presParOf" srcId="{DA2AB012-6BAB-42A3-BBB2-B8B0DF36CE8A}" destId="{27CF5699-8DCA-4BE9-A100-B1336639A5A4}" srcOrd="4" destOrd="0" presId="urn:microsoft.com/office/officeart/2008/layout/LinedList"/>
    <dgm:cxn modelId="{8BCB2EFA-BD72-4BC2-8DE2-D81A2F39FA8E}" type="presParOf" srcId="{DA2AB012-6BAB-42A3-BBB2-B8B0DF36CE8A}" destId="{16142044-2EAB-4372-8D4D-4E8C6B3865BB}" srcOrd="5" destOrd="0" presId="urn:microsoft.com/office/officeart/2008/layout/LinedList"/>
    <dgm:cxn modelId="{72F0C936-ABA9-4985-BB5F-031260B01873}" type="presParOf" srcId="{16142044-2EAB-4372-8D4D-4E8C6B3865BB}" destId="{06A8C2DD-DDF2-482C-A318-F9FDCCE63EC3}" srcOrd="0" destOrd="0" presId="urn:microsoft.com/office/officeart/2008/layout/LinedList"/>
    <dgm:cxn modelId="{11EC84FD-E73C-4568-B2CB-8A71FBE8ED06}" type="presParOf" srcId="{16142044-2EAB-4372-8D4D-4E8C6B3865BB}" destId="{6AF25668-0448-4588-A5E7-298F209D18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6A096-7C8B-429F-82B0-72AB74E715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E96422-F017-4D08-8F39-8BBE8E775A6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Authors </a:t>
          </a: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main responsibility is to submit the presentation’s technical paper.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There can only be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one</a:t>
          </a: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primary author. Only this person can submit the final paper. </a:t>
          </a:r>
        </a:p>
      </dgm:t>
    </dgm:pt>
    <dgm:pt modelId="{9FDAE45D-3165-44C6-A6C9-02C549A062B3}" type="parTrans" cxnId="{EB809B38-F1FB-4867-83B8-BC2D96E4D779}">
      <dgm:prSet/>
      <dgm:spPr/>
      <dgm:t>
        <a:bodyPr/>
        <a:lstStyle/>
        <a:p>
          <a:endParaRPr lang="en-US"/>
        </a:p>
      </dgm:t>
    </dgm:pt>
    <dgm:pt modelId="{68D1043C-7948-4A9B-9D3A-E64F529C38E8}" type="sibTrans" cxnId="{EB809B38-F1FB-4867-83B8-BC2D96E4D779}">
      <dgm:prSet/>
      <dgm:spPr/>
      <dgm:t>
        <a:bodyPr/>
        <a:lstStyle/>
        <a:p>
          <a:endParaRPr lang="en-US"/>
        </a:p>
      </dgm:t>
    </dgm:pt>
    <dgm:pt modelId="{A547F42A-396C-4DBE-85C6-31047E0AB37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Additional Responsibilities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Inputting the short summary (100 words or less) into the speaker portal.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Confirming co-author list in speaker portal. This includes removing incorrect co-authors and adding missing co-authors. </a:t>
          </a:r>
        </a:p>
      </dgm:t>
    </dgm:pt>
    <dgm:pt modelId="{1F466AC7-55B5-4269-A3C0-AA7F44A088E4}" type="parTrans" cxnId="{AFD396ED-2C77-43A0-BB41-B187C442A2DE}">
      <dgm:prSet/>
      <dgm:spPr/>
      <dgm:t>
        <a:bodyPr/>
        <a:lstStyle/>
        <a:p>
          <a:endParaRPr lang="en-US"/>
        </a:p>
      </dgm:t>
    </dgm:pt>
    <dgm:pt modelId="{19BBA631-9317-4AA4-8E9E-ED6649510EA2}" type="sibTrans" cxnId="{AFD396ED-2C77-43A0-BB41-B187C442A2DE}">
      <dgm:prSet/>
      <dgm:spPr/>
      <dgm:t>
        <a:bodyPr/>
        <a:lstStyle/>
        <a:p>
          <a:endParaRPr lang="en-US"/>
        </a:p>
      </dgm:t>
    </dgm:pt>
    <dgm:pt modelId="{CA27854C-2D9A-47B0-BBA0-42E4FD955214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Technical Paper, Co-author Listing, and Short Summaries are all due on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July 12th at 11:59 PM Eastern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</a:t>
          </a:r>
        </a:p>
      </dgm:t>
    </dgm:pt>
    <dgm:pt modelId="{BFE4A0AC-C0AB-49A0-962B-11E8C9A90B3A}" type="parTrans" cxnId="{63800DFE-E53D-4687-A96A-36BFB4BCD1E8}">
      <dgm:prSet/>
      <dgm:spPr/>
      <dgm:t>
        <a:bodyPr/>
        <a:lstStyle/>
        <a:p>
          <a:endParaRPr lang="en-US"/>
        </a:p>
      </dgm:t>
    </dgm:pt>
    <dgm:pt modelId="{8B4D694F-CB61-4B55-AADF-F03DA8B489CE}" type="sibTrans" cxnId="{63800DFE-E53D-4687-A96A-36BFB4BCD1E8}">
      <dgm:prSet/>
      <dgm:spPr/>
      <dgm:t>
        <a:bodyPr/>
        <a:lstStyle/>
        <a:p>
          <a:endParaRPr lang="en-US"/>
        </a:p>
      </dgm:t>
    </dgm:pt>
    <dgm:pt modelId="{DA2AB012-6BAB-42A3-BBB2-B8B0DF36CE8A}" type="pres">
      <dgm:prSet presAssocID="{9A16A096-7C8B-429F-82B0-72AB74E715EC}" presName="vert0" presStyleCnt="0">
        <dgm:presLayoutVars>
          <dgm:dir/>
          <dgm:animOne val="branch"/>
          <dgm:animLvl val="lvl"/>
        </dgm:presLayoutVars>
      </dgm:prSet>
      <dgm:spPr/>
    </dgm:pt>
    <dgm:pt modelId="{04B1415E-532E-4D12-A797-6F64EC5E86FA}" type="pres">
      <dgm:prSet presAssocID="{E9E96422-F017-4D08-8F39-8BBE8E775A6B}" presName="thickLine" presStyleLbl="alignNode1" presStyleIdx="0" presStyleCnt="3"/>
      <dgm:spPr/>
    </dgm:pt>
    <dgm:pt modelId="{58F5F5DB-7079-4C91-A1E3-4DFD8CB66B95}" type="pres">
      <dgm:prSet presAssocID="{E9E96422-F017-4D08-8F39-8BBE8E775A6B}" presName="horz1" presStyleCnt="0"/>
      <dgm:spPr/>
    </dgm:pt>
    <dgm:pt modelId="{8F10F62F-521F-4D3E-95B0-3CF783DBBB5C}" type="pres">
      <dgm:prSet presAssocID="{E9E96422-F017-4D08-8F39-8BBE8E775A6B}" presName="tx1" presStyleLbl="revTx" presStyleIdx="0" presStyleCnt="3"/>
      <dgm:spPr/>
    </dgm:pt>
    <dgm:pt modelId="{95D954D6-4B89-4D7C-A083-94940154E212}" type="pres">
      <dgm:prSet presAssocID="{E9E96422-F017-4D08-8F39-8BBE8E775A6B}" presName="vert1" presStyleCnt="0"/>
      <dgm:spPr/>
    </dgm:pt>
    <dgm:pt modelId="{0CBCBDCB-4C4B-4A93-8AA1-3E0181F314EE}" type="pres">
      <dgm:prSet presAssocID="{A547F42A-396C-4DBE-85C6-31047E0AB376}" presName="thickLine" presStyleLbl="alignNode1" presStyleIdx="1" presStyleCnt="3"/>
      <dgm:spPr/>
    </dgm:pt>
    <dgm:pt modelId="{496D5671-32D4-4B71-B8D9-2723A876483A}" type="pres">
      <dgm:prSet presAssocID="{A547F42A-396C-4DBE-85C6-31047E0AB376}" presName="horz1" presStyleCnt="0"/>
      <dgm:spPr/>
    </dgm:pt>
    <dgm:pt modelId="{3BE17804-261B-49E0-B9D1-91DB2FC069B6}" type="pres">
      <dgm:prSet presAssocID="{A547F42A-396C-4DBE-85C6-31047E0AB376}" presName="tx1" presStyleLbl="revTx" presStyleIdx="1" presStyleCnt="3" custScaleY="142441"/>
      <dgm:spPr/>
    </dgm:pt>
    <dgm:pt modelId="{08EA4F6F-D71D-42A8-A841-A2E6741AAE57}" type="pres">
      <dgm:prSet presAssocID="{A547F42A-396C-4DBE-85C6-31047E0AB376}" presName="vert1" presStyleCnt="0"/>
      <dgm:spPr/>
    </dgm:pt>
    <dgm:pt modelId="{27CF5699-8DCA-4BE9-A100-B1336639A5A4}" type="pres">
      <dgm:prSet presAssocID="{CA27854C-2D9A-47B0-BBA0-42E4FD955214}" presName="thickLine" presStyleLbl="alignNode1" presStyleIdx="2" presStyleCnt="3"/>
      <dgm:spPr/>
    </dgm:pt>
    <dgm:pt modelId="{16142044-2EAB-4372-8D4D-4E8C6B3865BB}" type="pres">
      <dgm:prSet presAssocID="{CA27854C-2D9A-47B0-BBA0-42E4FD955214}" presName="horz1" presStyleCnt="0"/>
      <dgm:spPr/>
    </dgm:pt>
    <dgm:pt modelId="{06A8C2DD-DDF2-482C-A318-F9FDCCE63EC3}" type="pres">
      <dgm:prSet presAssocID="{CA27854C-2D9A-47B0-BBA0-42E4FD955214}" presName="tx1" presStyleLbl="revTx" presStyleIdx="2" presStyleCnt="3"/>
      <dgm:spPr/>
    </dgm:pt>
    <dgm:pt modelId="{6AF25668-0448-4588-A5E7-298F209D1899}" type="pres">
      <dgm:prSet presAssocID="{CA27854C-2D9A-47B0-BBA0-42E4FD955214}" presName="vert1" presStyleCnt="0"/>
      <dgm:spPr/>
    </dgm:pt>
  </dgm:ptLst>
  <dgm:cxnLst>
    <dgm:cxn modelId="{EB809B38-F1FB-4867-83B8-BC2D96E4D779}" srcId="{9A16A096-7C8B-429F-82B0-72AB74E715EC}" destId="{E9E96422-F017-4D08-8F39-8BBE8E775A6B}" srcOrd="0" destOrd="0" parTransId="{9FDAE45D-3165-44C6-A6C9-02C549A062B3}" sibTransId="{68D1043C-7948-4A9B-9D3A-E64F529C38E8}"/>
    <dgm:cxn modelId="{485BBC4D-302D-49D7-ACC9-C116D369C2CF}" type="presOf" srcId="{E9E96422-F017-4D08-8F39-8BBE8E775A6B}" destId="{8F10F62F-521F-4D3E-95B0-3CF783DBBB5C}" srcOrd="0" destOrd="0" presId="urn:microsoft.com/office/officeart/2008/layout/LinedList"/>
    <dgm:cxn modelId="{31D55551-B4CB-45FA-9E5E-69A532350391}" type="presOf" srcId="{9A16A096-7C8B-429F-82B0-72AB74E715EC}" destId="{DA2AB012-6BAB-42A3-BBB2-B8B0DF36CE8A}" srcOrd="0" destOrd="0" presId="urn:microsoft.com/office/officeart/2008/layout/LinedList"/>
    <dgm:cxn modelId="{D3E6E5CB-6D5A-4A90-BC3A-219260F7332C}" type="presOf" srcId="{CA27854C-2D9A-47B0-BBA0-42E4FD955214}" destId="{06A8C2DD-DDF2-482C-A318-F9FDCCE63EC3}" srcOrd="0" destOrd="0" presId="urn:microsoft.com/office/officeart/2008/layout/LinedList"/>
    <dgm:cxn modelId="{91CB9ED5-3566-4F14-B8B8-21003EA1A54A}" type="presOf" srcId="{A547F42A-396C-4DBE-85C6-31047E0AB376}" destId="{3BE17804-261B-49E0-B9D1-91DB2FC069B6}" srcOrd="0" destOrd="0" presId="urn:microsoft.com/office/officeart/2008/layout/LinedList"/>
    <dgm:cxn modelId="{AFD396ED-2C77-43A0-BB41-B187C442A2DE}" srcId="{9A16A096-7C8B-429F-82B0-72AB74E715EC}" destId="{A547F42A-396C-4DBE-85C6-31047E0AB376}" srcOrd="1" destOrd="0" parTransId="{1F466AC7-55B5-4269-A3C0-AA7F44A088E4}" sibTransId="{19BBA631-9317-4AA4-8E9E-ED6649510EA2}"/>
    <dgm:cxn modelId="{63800DFE-E53D-4687-A96A-36BFB4BCD1E8}" srcId="{9A16A096-7C8B-429F-82B0-72AB74E715EC}" destId="{CA27854C-2D9A-47B0-BBA0-42E4FD955214}" srcOrd="2" destOrd="0" parTransId="{BFE4A0AC-C0AB-49A0-962B-11E8C9A90B3A}" sibTransId="{8B4D694F-CB61-4B55-AADF-F03DA8B489CE}"/>
    <dgm:cxn modelId="{9A9981C8-30E5-4D51-AEE1-8D1AE5133C14}" type="presParOf" srcId="{DA2AB012-6BAB-42A3-BBB2-B8B0DF36CE8A}" destId="{04B1415E-532E-4D12-A797-6F64EC5E86FA}" srcOrd="0" destOrd="0" presId="urn:microsoft.com/office/officeart/2008/layout/LinedList"/>
    <dgm:cxn modelId="{4EAC5A69-41B8-4610-8895-3B94D2F27EAE}" type="presParOf" srcId="{DA2AB012-6BAB-42A3-BBB2-B8B0DF36CE8A}" destId="{58F5F5DB-7079-4C91-A1E3-4DFD8CB66B95}" srcOrd="1" destOrd="0" presId="urn:microsoft.com/office/officeart/2008/layout/LinedList"/>
    <dgm:cxn modelId="{72D660DC-3C2A-425F-A802-59AEC6D572A3}" type="presParOf" srcId="{58F5F5DB-7079-4C91-A1E3-4DFD8CB66B95}" destId="{8F10F62F-521F-4D3E-95B0-3CF783DBBB5C}" srcOrd="0" destOrd="0" presId="urn:microsoft.com/office/officeart/2008/layout/LinedList"/>
    <dgm:cxn modelId="{0A53BC5E-2D6A-4373-B7C2-1C9BF065D07C}" type="presParOf" srcId="{58F5F5DB-7079-4C91-A1E3-4DFD8CB66B95}" destId="{95D954D6-4B89-4D7C-A083-94940154E212}" srcOrd="1" destOrd="0" presId="urn:microsoft.com/office/officeart/2008/layout/LinedList"/>
    <dgm:cxn modelId="{DE1DF5FB-7F60-4520-BCFE-7DB1AA93A4F3}" type="presParOf" srcId="{DA2AB012-6BAB-42A3-BBB2-B8B0DF36CE8A}" destId="{0CBCBDCB-4C4B-4A93-8AA1-3E0181F314EE}" srcOrd="2" destOrd="0" presId="urn:microsoft.com/office/officeart/2008/layout/LinedList"/>
    <dgm:cxn modelId="{D2A7C486-B636-4C20-B3A3-50C4F2FBD5EE}" type="presParOf" srcId="{DA2AB012-6BAB-42A3-BBB2-B8B0DF36CE8A}" destId="{496D5671-32D4-4B71-B8D9-2723A876483A}" srcOrd="3" destOrd="0" presId="urn:microsoft.com/office/officeart/2008/layout/LinedList"/>
    <dgm:cxn modelId="{043257A8-DDCA-4205-8113-38246509873E}" type="presParOf" srcId="{496D5671-32D4-4B71-B8D9-2723A876483A}" destId="{3BE17804-261B-49E0-B9D1-91DB2FC069B6}" srcOrd="0" destOrd="0" presId="urn:microsoft.com/office/officeart/2008/layout/LinedList"/>
    <dgm:cxn modelId="{6E121E29-2D87-4F68-8936-027AF019B218}" type="presParOf" srcId="{496D5671-32D4-4B71-B8D9-2723A876483A}" destId="{08EA4F6F-D71D-42A8-A841-A2E6741AAE57}" srcOrd="1" destOrd="0" presId="urn:microsoft.com/office/officeart/2008/layout/LinedList"/>
    <dgm:cxn modelId="{CCE075C2-FFDF-4FF3-8331-BA07B5B3D44F}" type="presParOf" srcId="{DA2AB012-6BAB-42A3-BBB2-B8B0DF36CE8A}" destId="{27CF5699-8DCA-4BE9-A100-B1336639A5A4}" srcOrd="4" destOrd="0" presId="urn:microsoft.com/office/officeart/2008/layout/LinedList"/>
    <dgm:cxn modelId="{8BCB2EFA-BD72-4BC2-8DE2-D81A2F39FA8E}" type="presParOf" srcId="{DA2AB012-6BAB-42A3-BBB2-B8B0DF36CE8A}" destId="{16142044-2EAB-4372-8D4D-4E8C6B3865BB}" srcOrd="5" destOrd="0" presId="urn:microsoft.com/office/officeart/2008/layout/LinedList"/>
    <dgm:cxn modelId="{72F0C936-ABA9-4985-BB5F-031260B01873}" type="presParOf" srcId="{16142044-2EAB-4372-8D4D-4E8C6B3865BB}" destId="{06A8C2DD-DDF2-482C-A318-F9FDCCE63EC3}" srcOrd="0" destOrd="0" presId="urn:microsoft.com/office/officeart/2008/layout/LinedList"/>
    <dgm:cxn modelId="{11EC84FD-E73C-4568-B2CB-8A71FBE8ED06}" type="presParOf" srcId="{16142044-2EAB-4372-8D4D-4E8C6B3865BB}" destId="{6AF25668-0448-4588-A5E7-298F209D18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6A096-7C8B-429F-82B0-72AB74E715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E96422-F017-4D08-8F39-8BBE8E775A6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Invited Speakers </a:t>
          </a: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are not required to submit technical papers but are highly encouraged to do so.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If you opt-out of submitting a paper, you do not need to sign the license agreement. </a:t>
          </a:r>
        </a:p>
      </dgm:t>
    </dgm:pt>
    <dgm:pt modelId="{9FDAE45D-3165-44C6-A6C9-02C549A062B3}" type="parTrans" cxnId="{EB809B38-F1FB-4867-83B8-BC2D96E4D779}">
      <dgm:prSet/>
      <dgm:spPr/>
      <dgm:t>
        <a:bodyPr/>
        <a:lstStyle/>
        <a:p>
          <a:endParaRPr lang="en-US"/>
        </a:p>
      </dgm:t>
    </dgm:pt>
    <dgm:pt modelId="{68D1043C-7948-4A9B-9D3A-E64F529C38E8}" type="sibTrans" cxnId="{EB809B38-F1FB-4867-83B8-BC2D96E4D779}">
      <dgm:prSet/>
      <dgm:spPr/>
      <dgm:t>
        <a:bodyPr/>
        <a:lstStyle/>
        <a:p>
          <a:endParaRPr lang="en-US"/>
        </a:p>
      </dgm:t>
    </dgm:pt>
    <dgm:pt modelId="{A547F42A-396C-4DBE-85C6-31047E0AB37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Choosing to Submit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If you choose to submit a paper for the conference proceedings, you need to follow the same guidance provided in the speaker portal. You must also add in any co-authors into the speaker portal.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 added co-authors and you must sign the license agreement. </a:t>
          </a:r>
        </a:p>
      </dgm:t>
    </dgm:pt>
    <dgm:pt modelId="{1F466AC7-55B5-4269-A3C0-AA7F44A088E4}" type="parTrans" cxnId="{AFD396ED-2C77-43A0-BB41-B187C442A2DE}">
      <dgm:prSet/>
      <dgm:spPr/>
      <dgm:t>
        <a:bodyPr/>
        <a:lstStyle/>
        <a:p>
          <a:endParaRPr lang="en-US"/>
        </a:p>
      </dgm:t>
    </dgm:pt>
    <dgm:pt modelId="{19BBA631-9317-4AA4-8E9E-ED6649510EA2}" type="sibTrans" cxnId="{AFD396ED-2C77-43A0-BB41-B187C442A2DE}">
      <dgm:prSet/>
      <dgm:spPr/>
      <dgm:t>
        <a:bodyPr/>
        <a:lstStyle/>
        <a:p>
          <a:endParaRPr lang="en-US"/>
        </a:p>
      </dgm:t>
    </dgm:pt>
    <dgm:pt modelId="{CA27854C-2D9A-47B0-BBA0-42E4FD955214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Technical Papers and Co-authors are due on July 12th at 11:59pm.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License Agreements must be signed by August 1st at 11:59pm. </a:t>
          </a:r>
        </a:p>
      </dgm:t>
    </dgm:pt>
    <dgm:pt modelId="{BFE4A0AC-C0AB-49A0-962B-11E8C9A90B3A}" type="parTrans" cxnId="{63800DFE-E53D-4687-A96A-36BFB4BCD1E8}">
      <dgm:prSet/>
      <dgm:spPr/>
      <dgm:t>
        <a:bodyPr/>
        <a:lstStyle/>
        <a:p>
          <a:endParaRPr lang="en-US"/>
        </a:p>
      </dgm:t>
    </dgm:pt>
    <dgm:pt modelId="{8B4D694F-CB61-4B55-AADF-F03DA8B489CE}" type="sibTrans" cxnId="{63800DFE-E53D-4687-A96A-36BFB4BCD1E8}">
      <dgm:prSet/>
      <dgm:spPr/>
      <dgm:t>
        <a:bodyPr/>
        <a:lstStyle/>
        <a:p>
          <a:endParaRPr lang="en-US"/>
        </a:p>
      </dgm:t>
    </dgm:pt>
    <dgm:pt modelId="{DA2AB012-6BAB-42A3-BBB2-B8B0DF36CE8A}" type="pres">
      <dgm:prSet presAssocID="{9A16A096-7C8B-429F-82B0-72AB74E715EC}" presName="vert0" presStyleCnt="0">
        <dgm:presLayoutVars>
          <dgm:dir/>
          <dgm:animOne val="branch"/>
          <dgm:animLvl val="lvl"/>
        </dgm:presLayoutVars>
      </dgm:prSet>
      <dgm:spPr/>
    </dgm:pt>
    <dgm:pt modelId="{04B1415E-532E-4D12-A797-6F64EC5E86FA}" type="pres">
      <dgm:prSet presAssocID="{E9E96422-F017-4D08-8F39-8BBE8E775A6B}" presName="thickLine" presStyleLbl="alignNode1" presStyleIdx="0" presStyleCnt="3"/>
      <dgm:spPr/>
    </dgm:pt>
    <dgm:pt modelId="{58F5F5DB-7079-4C91-A1E3-4DFD8CB66B95}" type="pres">
      <dgm:prSet presAssocID="{E9E96422-F017-4D08-8F39-8BBE8E775A6B}" presName="horz1" presStyleCnt="0"/>
      <dgm:spPr/>
    </dgm:pt>
    <dgm:pt modelId="{8F10F62F-521F-4D3E-95B0-3CF783DBBB5C}" type="pres">
      <dgm:prSet presAssocID="{E9E96422-F017-4D08-8F39-8BBE8E775A6B}" presName="tx1" presStyleLbl="revTx" presStyleIdx="0" presStyleCnt="3"/>
      <dgm:spPr/>
    </dgm:pt>
    <dgm:pt modelId="{95D954D6-4B89-4D7C-A083-94940154E212}" type="pres">
      <dgm:prSet presAssocID="{E9E96422-F017-4D08-8F39-8BBE8E775A6B}" presName="vert1" presStyleCnt="0"/>
      <dgm:spPr/>
    </dgm:pt>
    <dgm:pt modelId="{0CBCBDCB-4C4B-4A93-8AA1-3E0181F314EE}" type="pres">
      <dgm:prSet presAssocID="{A547F42A-396C-4DBE-85C6-31047E0AB376}" presName="thickLine" presStyleLbl="alignNode1" presStyleIdx="1" presStyleCnt="3"/>
      <dgm:spPr/>
    </dgm:pt>
    <dgm:pt modelId="{496D5671-32D4-4B71-B8D9-2723A876483A}" type="pres">
      <dgm:prSet presAssocID="{A547F42A-396C-4DBE-85C6-31047E0AB376}" presName="horz1" presStyleCnt="0"/>
      <dgm:spPr/>
    </dgm:pt>
    <dgm:pt modelId="{3BE17804-261B-49E0-B9D1-91DB2FC069B6}" type="pres">
      <dgm:prSet presAssocID="{A547F42A-396C-4DBE-85C6-31047E0AB376}" presName="tx1" presStyleLbl="revTx" presStyleIdx="1" presStyleCnt="3" custScaleY="137801"/>
      <dgm:spPr/>
    </dgm:pt>
    <dgm:pt modelId="{08EA4F6F-D71D-42A8-A841-A2E6741AAE57}" type="pres">
      <dgm:prSet presAssocID="{A547F42A-396C-4DBE-85C6-31047E0AB376}" presName="vert1" presStyleCnt="0"/>
      <dgm:spPr/>
    </dgm:pt>
    <dgm:pt modelId="{27CF5699-8DCA-4BE9-A100-B1336639A5A4}" type="pres">
      <dgm:prSet presAssocID="{CA27854C-2D9A-47B0-BBA0-42E4FD955214}" presName="thickLine" presStyleLbl="alignNode1" presStyleIdx="2" presStyleCnt="3"/>
      <dgm:spPr/>
    </dgm:pt>
    <dgm:pt modelId="{16142044-2EAB-4372-8D4D-4E8C6B3865BB}" type="pres">
      <dgm:prSet presAssocID="{CA27854C-2D9A-47B0-BBA0-42E4FD955214}" presName="horz1" presStyleCnt="0"/>
      <dgm:spPr/>
    </dgm:pt>
    <dgm:pt modelId="{06A8C2DD-DDF2-482C-A318-F9FDCCE63EC3}" type="pres">
      <dgm:prSet presAssocID="{CA27854C-2D9A-47B0-BBA0-42E4FD955214}" presName="tx1" presStyleLbl="revTx" presStyleIdx="2" presStyleCnt="3" custScaleY="87148"/>
      <dgm:spPr/>
    </dgm:pt>
    <dgm:pt modelId="{6AF25668-0448-4588-A5E7-298F209D1899}" type="pres">
      <dgm:prSet presAssocID="{CA27854C-2D9A-47B0-BBA0-42E4FD955214}" presName="vert1" presStyleCnt="0"/>
      <dgm:spPr/>
    </dgm:pt>
  </dgm:ptLst>
  <dgm:cxnLst>
    <dgm:cxn modelId="{EB809B38-F1FB-4867-83B8-BC2D96E4D779}" srcId="{9A16A096-7C8B-429F-82B0-72AB74E715EC}" destId="{E9E96422-F017-4D08-8F39-8BBE8E775A6B}" srcOrd="0" destOrd="0" parTransId="{9FDAE45D-3165-44C6-A6C9-02C549A062B3}" sibTransId="{68D1043C-7948-4A9B-9D3A-E64F529C38E8}"/>
    <dgm:cxn modelId="{485BBC4D-302D-49D7-ACC9-C116D369C2CF}" type="presOf" srcId="{E9E96422-F017-4D08-8F39-8BBE8E775A6B}" destId="{8F10F62F-521F-4D3E-95B0-3CF783DBBB5C}" srcOrd="0" destOrd="0" presId="urn:microsoft.com/office/officeart/2008/layout/LinedList"/>
    <dgm:cxn modelId="{31D55551-B4CB-45FA-9E5E-69A532350391}" type="presOf" srcId="{9A16A096-7C8B-429F-82B0-72AB74E715EC}" destId="{DA2AB012-6BAB-42A3-BBB2-B8B0DF36CE8A}" srcOrd="0" destOrd="0" presId="urn:microsoft.com/office/officeart/2008/layout/LinedList"/>
    <dgm:cxn modelId="{D3E6E5CB-6D5A-4A90-BC3A-219260F7332C}" type="presOf" srcId="{CA27854C-2D9A-47B0-BBA0-42E4FD955214}" destId="{06A8C2DD-DDF2-482C-A318-F9FDCCE63EC3}" srcOrd="0" destOrd="0" presId="urn:microsoft.com/office/officeart/2008/layout/LinedList"/>
    <dgm:cxn modelId="{91CB9ED5-3566-4F14-B8B8-21003EA1A54A}" type="presOf" srcId="{A547F42A-396C-4DBE-85C6-31047E0AB376}" destId="{3BE17804-261B-49E0-B9D1-91DB2FC069B6}" srcOrd="0" destOrd="0" presId="urn:microsoft.com/office/officeart/2008/layout/LinedList"/>
    <dgm:cxn modelId="{AFD396ED-2C77-43A0-BB41-B187C442A2DE}" srcId="{9A16A096-7C8B-429F-82B0-72AB74E715EC}" destId="{A547F42A-396C-4DBE-85C6-31047E0AB376}" srcOrd="1" destOrd="0" parTransId="{1F466AC7-55B5-4269-A3C0-AA7F44A088E4}" sibTransId="{19BBA631-9317-4AA4-8E9E-ED6649510EA2}"/>
    <dgm:cxn modelId="{63800DFE-E53D-4687-A96A-36BFB4BCD1E8}" srcId="{9A16A096-7C8B-429F-82B0-72AB74E715EC}" destId="{CA27854C-2D9A-47B0-BBA0-42E4FD955214}" srcOrd="2" destOrd="0" parTransId="{BFE4A0AC-C0AB-49A0-962B-11E8C9A90B3A}" sibTransId="{8B4D694F-CB61-4B55-AADF-F03DA8B489CE}"/>
    <dgm:cxn modelId="{9A9981C8-30E5-4D51-AEE1-8D1AE5133C14}" type="presParOf" srcId="{DA2AB012-6BAB-42A3-BBB2-B8B0DF36CE8A}" destId="{04B1415E-532E-4D12-A797-6F64EC5E86FA}" srcOrd="0" destOrd="0" presId="urn:microsoft.com/office/officeart/2008/layout/LinedList"/>
    <dgm:cxn modelId="{4EAC5A69-41B8-4610-8895-3B94D2F27EAE}" type="presParOf" srcId="{DA2AB012-6BAB-42A3-BBB2-B8B0DF36CE8A}" destId="{58F5F5DB-7079-4C91-A1E3-4DFD8CB66B95}" srcOrd="1" destOrd="0" presId="urn:microsoft.com/office/officeart/2008/layout/LinedList"/>
    <dgm:cxn modelId="{72D660DC-3C2A-425F-A802-59AEC6D572A3}" type="presParOf" srcId="{58F5F5DB-7079-4C91-A1E3-4DFD8CB66B95}" destId="{8F10F62F-521F-4D3E-95B0-3CF783DBBB5C}" srcOrd="0" destOrd="0" presId="urn:microsoft.com/office/officeart/2008/layout/LinedList"/>
    <dgm:cxn modelId="{0A53BC5E-2D6A-4373-B7C2-1C9BF065D07C}" type="presParOf" srcId="{58F5F5DB-7079-4C91-A1E3-4DFD8CB66B95}" destId="{95D954D6-4B89-4D7C-A083-94940154E212}" srcOrd="1" destOrd="0" presId="urn:microsoft.com/office/officeart/2008/layout/LinedList"/>
    <dgm:cxn modelId="{DE1DF5FB-7F60-4520-BCFE-7DB1AA93A4F3}" type="presParOf" srcId="{DA2AB012-6BAB-42A3-BBB2-B8B0DF36CE8A}" destId="{0CBCBDCB-4C4B-4A93-8AA1-3E0181F314EE}" srcOrd="2" destOrd="0" presId="urn:microsoft.com/office/officeart/2008/layout/LinedList"/>
    <dgm:cxn modelId="{D2A7C486-B636-4C20-B3A3-50C4F2FBD5EE}" type="presParOf" srcId="{DA2AB012-6BAB-42A3-BBB2-B8B0DF36CE8A}" destId="{496D5671-32D4-4B71-B8D9-2723A876483A}" srcOrd="3" destOrd="0" presId="urn:microsoft.com/office/officeart/2008/layout/LinedList"/>
    <dgm:cxn modelId="{043257A8-DDCA-4205-8113-38246509873E}" type="presParOf" srcId="{496D5671-32D4-4B71-B8D9-2723A876483A}" destId="{3BE17804-261B-49E0-B9D1-91DB2FC069B6}" srcOrd="0" destOrd="0" presId="urn:microsoft.com/office/officeart/2008/layout/LinedList"/>
    <dgm:cxn modelId="{6E121E29-2D87-4F68-8936-027AF019B218}" type="presParOf" srcId="{496D5671-32D4-4B71-B8D9-2723A876483A}" destId="{08EA4F6F-D71D-42A8-A841-A2E6741AAE57}" srcOrd="1" destOrd="0" presId="urn:microsoft.com/office/officeart/2008/layout/LinedList"/>
    <dgm:cxn modelId="{CCE075C2-FFDF-4FF3-8331-BA07B5B3D44F}" type="presParOf" srcId="{DA2AB012-6BAB-42A3-BBB2-B8B0DF36CE8A}" destId="{27CF5699-8DCA-4BE9-A100-B1336639A5A4}" srcOrd="4" destOrd="0" presId="urn:microsoft.com/office/officeart/2008/layout/LinedList"/>
    <dgm:cxn modelId="{8BCB2EFA-BD72-4BC2-8DE2-D81A2F39FA8E}" type="presParOf" srcId="{DA2AB012-6BAB-42A3-BBB2-B8B0DF36CE8A}" destId="{16142044-2EAB-4372-8D4D-4E8C6B3865BB}" srcOrd="5" destOrd="0" presId="urn:microsoft.com/office/officeart/2008/layout/LinedList"/>
    <dgm:cxn modelId="{72F0C936-ABA9-4985-BB5F-031260B01873}" type="presParOf" srcId="{16142044-2EAB-4372-8D4D-4E8C6B3865BB}" destId="{06A8C2DD-DDF2-482C-A318-F9FDCCE63EC3}" srcOrd="0" destOrd="0" presId="urn:microsoft.com/office/officeart/2008/layout/LinedList"/>
    <dgm:cxn modelId="{11EC84FD-E73C-4568-B2CB-8A71FBE8ED06}" type="presParOf" srcId="{16142044-2EAB-4372-8D4D-4E8C6B3865BB}" destId="{6AF25668-0448-4588-A5E7-298F209D18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6A096-7C8B-429F-82B0-72AB74E715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E96422-F017-4D08-8F39-8BBE8E775A6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Co-authors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sole responsibility is provide their e-signature on the license agreement.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Co-authors cannot upload the final technical paper.</a:t>
          </a:r>
        </a:p>
      </dgm:t>
    </dgm:pt>
    <dgm:pt modelId="{9FDAE45D-3165-44C6-A6C9-02C549A062B3}" type="parTrans" cxnId="{EB809B38-F1FB-4867-83B8-BC2D96E4D779}">
      <dgm:prSet/>
      <dgm:spPr/>
      <dgm:t>
        <a:bodyPr/>
        <a:lstStyle/>
        <a:p>
          <a:endParaRPr lang="en-US"/>
        </a:p>
      </dgm:t>
    </dgm:pt>
    <dgm:pt modelId="{68D1043C-7948-4A9B-9D3A-E64F529C38E8}" type="sibTrans" cxnId="{EB809B38-F1FB-4867-83B8-BC2D96E4D779}">
      <dgm:prSet/>
      <dgm:spPr/>
      <dgm:t>
        <a:bodyPr/>
        <a:lstStyle/>
        <a:p>
          <a:endParaRPr lang="en-US"/>
        </a:p>
      </dgm:t>
    </dgm:pt>
    <dgm:pt modelId="{A547F42A-396C-4DBE-85C6-31047E0AB37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Each co-author will have their own speaker portal. You cannot sign the same agreement as other authors.  </a:t>
          </a:r>
        </a:p>
      </dgm:t>
    </dgm:pt>
    <dgm:pt modelId="{1F466AC7-55B5-4269-A3C0-AA7F44A088E4}" type="parTrans" cxnId="{AFD396ED-2C77-43A0-BB41-B187C442A2DE}">
      <dgm:prSet/>
      <dgm:spPr/>
      <dgm:t>
        <a:bodyPr/>
        <a:lstStyle/>
        <a:p>
          <a:endParaRPr lang="en-US"/>
        </a:p>
      </dgm:t>
    </dgm:pt>
    <dgm:pt modelId="{19BBA631-9317-4AA4-8E9E-ED6649510EA2}" type="sibTrans" cxnId="{AFD396ED-2C77-43A0-BB41-B187C442A2DE}">
      <dgm:prSet/>
      <dgm:spPr/>
      <dgm:t>
        <a:bodyPr/>
        <a:lstStyle/>
        <a:p>
          <a:endParaRPr lang="en-US"/>
        </a:p>
      </dgm:t>
    </dgm:pt>
    <dgm:pt modelId="{CA27854C-2D9A-47B0-BBA0-42E4FD955214}">
      <dgm:prSet custT="1"/>
      <dgm:spPr/>
      <dgm:t>
        <a:bodyPr/>
        <a:lstStyle/>
        <a:p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 license agreement must be signed by all co-authors by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August 1st at 11:59PM Eastern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 </a:t>
          </a:r>
        </a:p>
      </dgm:t>
    </dgm:pt>
    <dgm:pt modelId="{BFE4A0AC-C0AB-49A0-962B-11E8C9A90B3A}" type="parTrans" cxnId="{63800DFE-E53D-4687-A96A-36BFB4BCD1E8}">
      <dgm:prSet/>
      <dgm:spPr/>
      <dgm:t>
        <a:bodyPr/>
        <a:lstStyle/>
        <a:p>
          <a:endParaRPr lang="en-US"/>
        </a:p>
      </dgm:t>
    </dgm:pt>
    <dgm:pt modelId="{8B4D694F-CB61-4B55-AADF-F03DA8B489CE}" type="sibTrans" cxnId="{63800DFE-E53D-4687-A96A-36BFB4BCD1E8}">
      <dgm:prSet/>
      <dgm:spPr/>
      <dgm:t>
        <a:bodyPr/>
        <a:lstStyle/>
        <a:p>
          <a:endParaRPr lang="en-US"/>
        </a:p>
      </dgm:t>
    </dgm:pt>
    <dgm:pt modelId="{DA2AB012-6BAB-42A3-BBB2-B8B0DF36CE8A}" type="pres">
      <dgm:prSet presAssocID="{9A16A096-7C8B-429F-82B0-72AB74E715EC}" presName="vert0" presStyleCnt="0">
        <dgm:presLayoutVars>
          <dgm:dir/>
          <dgm:animOne val="branch"/>
          <dgm:animLvl val="lvl"/>
        </dgm:presLayoutVars>
      </dgm:prSet>
      <dgm:spPr/>
    </dgm:pt>
    <dgm:pt modelId="{04B1415E-532E-4D12-A797-6F64EC5E86FA}" type="pres">
      <dgm:prSet presAssocID="{E9E96422-F017-4D08-8F39-8BBE8E775A6B}" presName="thickLine" presStyleLbl="alignNode1" presStyleIdx="0" presStyleCnt="3"/>
      <dgm:spPr/>
    </dgm:pt>
    <dgm:pt modelId="{58F5F5DB-7079-4C91-A1E3-4DFD8CB66B95}" type="pres">
      <dgm:prSet presAssocID="{E9E96422-F017-4D08-8F39-8BBE8E775A6B}" presName="horz1" presStyleCnt="0"/>
      <dgm:spPr/>
    </dgm:pt>
    <dgm:pt modelId="{8F10F62F-521F-4D3E-95B0-3CF783DBBB5C}" type="pres">
      <dgm:prSet presAssocID="{E9E96422-F017-4D08-8F39-8BBE8E775A6B}" presName="tx1" presStyleLbl="revTx" presStyleIdx="0" presStyleCnt="3" custScaleY="181141" custLinFactNeighborX="-6902" custLinFactNeighborY="-38153"/>
      <dgm:spPr/>
    </dgm:pt>
    <dgm:pt modelId="{95D954D6-4B89-4D7C-A083-94940154E212}" type="pres">
      <dgm:prSet presAssocID="{E9E96422-F017-4D08-8F39-8BBE8E775A6B}" presName="vert1" presStyleCnt="0"/>
      <dgm:spPr/>
    </dgm:pt>
    <dgm:pt modelId="{0CBCBDCB-4C4B-4A93-8AA1-3E0181F314EE}" type="pres">
      <dgm:prSet presAssocID="{A547F42A-396C-4DBE-85C6-31047E0AB376}" presName="thickLine" presStyleLbl="alignNode1" presStyleIdx="1" presStyleCnt="3"/>
      <dgm:spPr/>
    </dgm:pt>
    <dgm:pt modelId="{496D5671-32D4-4B71-B8D9-2723A876483A}" type="pres">
      <dgm:prSet presAssocID="{A547F42A-396C-4DBE-85C6-31047E0AB376}" presName="horz1" presStyleCnt="0"/>
      <dgm:spPr/>
    </dgm:pt>
    <dgm:pt modelId="{3BE17804-261B-49E0-B9D1-91DB2FC069B6}" type="pres">
      <dgm:prSet presAssocID="{A547F42A-396C-4DBE-85C6-31047E0AB376}" presName="tx1" presStyleLbl="revTx" presStyleIdx="1" presStyleCnt="3" custScaleY="128744"/>
      <dgm:spPr/>
    </dgm:pt>
    <dgm:pt modelId="{08EA4F6F-D71D-42A8-A841-A2E6741AAE57}" type="pres">
      <dgm:prSet presAssocID="{A547F42A-396C-4DBE-85C6-31047E0AB376}" presName="vert1" presStyleCnt="0"/>
      <dgm:spPr/>
    </dgm:pt>
    <dgm:pt modelId="{27CF5699-8DCA-4BE9-A100-B1336639A5A4}" type="pres">
      <dgm:prSet presAssocID="{CA27854C-2D9A-47B0-BBA0-42E4FD955214}" presName="thickLine" presStyleLbl="alignNode1" presStyleIdx="2" presStyleCnt="3"/>
      <dgm:spPr/>
    </dgm:pt>
    <dgm:pt modelId="{16142044-2EAB-4372-8D4D-4E8C6B3865BB}" type="pres">
      <dgm:prSet presAssocID="{CA27854C-2D9A-47B0-BBA0-42E4FD955214}" presName="horz1" presStyleCnt="0"/>
      <dgm:spPr/>
    </dgm:pt>
    <dgm:pt modelId="{06A8C2DD-DDF2-482C-A318-F9FDCCE63EC3}" type="pres">
      <dgm:prSet presAssocID="{CA27854C-2D9A-47B0-BBA0-42E4FD955214}" presName="tx1" presStyleLbl="revTx" presStyleIdx="2" presStyleCnt="3" custScaleY="161496"/>
      <dgm:spPr/>
    </dgm:pt>
    <dgm:pt modelId="{6AF25668-0448-4588-A5E7-298F209D1899}" type="pres">
      <dgm:prSet presAssocID="{CA27854C-2D9A-47B0-BBA0-42E4FD955214}" presName="vert1" presStyleCnt="0"/>
      <dgm:spPr/>
    </dgm:pt>
  </dgm:ptLst>
  <dgm:cxnLst>
    <dgm:cxn modelId="{EB809B38-F1FB-4867-83B8-BC2D96E4D779}" srcId="{9A16A096-7C8B-429F-82B0-72AB74E715EC}" destId="{E9E96422-F017-4D08-8F39-8BBE8E775A6B}" srcOrd="0" destOrd="0" parTransId="{9FDAE45D-3165-44C6-A6C9-02C549A062B3}" sibTransId="{68D1043C-7948-4A9B-9D3A-E64F529C38E8}"/>
    <dgm:cxn modelId="{485BBC4D-302D-49D7-ACC9-C116D369C2CF}" type="presOf" srcId="{E9E96422-F017-4D08-8F39-8BBE8E775A6B}" destId="{8F10F62F-521F-4D3E-95B0-3CF783DBBB5C}" srcOrd="0" destOrd="0" presId="urn:microsoft.com/office/officeart/2008/layout/LinedList"/>
    <dgm:cxn modelId="{31D55551-B4CB-45FA-9E5E-69A532350391}" type="presOf" srcId="{9A16A096-7C8B-429F-82B0-72AB74E715EC}" destId="{DA2AB012-6BAB-42A3-BBB2-B8B0DF36CE8A}" srcOrd="0" destOrd="0" presId="urn:microsoft.com/office/officeart/2008/layout/LinedList"/>
    <dgm:cxn modelId="{D3E6E5CB-6D5A-4A90-BC3A-219260F7332C}" type="presOf" srcId="{CA27854C-2D9A-47B0-BBA0-42E4FD955214}" destId="{06A8C2DD-DDF2-482C-A318-F9FDCCE63EC3}" srcOrd="0" destOrd="0" presId="urn:microsoft.com/office/officeart/2008/layout/LinedList"/>
    <dgm:cxn modelId="{91CB9ED5-3566-4F14-B8B8-21003EA1A54A}" type="presOf" srcId="{A547F42A-396C-4DBE-85C6-31047E0AB376}" destId="{3BE17804-261B-49E0-B9D1-91DB2FC069B6}" srcOrd="0" destOrd="0" presId="urn:microsoft.com/office/officeart/2008/layout/LinedList"/>
    <dgm:cxn modelId="{AFD396ED-2C77-43A0-BB41-B187C442A2DE}" srcId="{9A16A096-7C8B-429F-82B0-72AB74E715EC}" destId="{A547F42A-396C-4DBE-85C6-31047E0AB376}" srcOrd="1" destOrd="0" parTransId="{1F466AC7-55B5-4269-A3C0-AA7F44A088E4}" sibTransId="{19BBA631-9317-4AA4-8E9E-ED6649510EA2}"/>
    <dgm:cxn modelId="{63800DFE-E53D-4687-A96A-36BFB4BCD1E8}" srcId="{9A16A096-7C8B-429F-82B0-72AB74E715EC}" destId="{CA27854C-2D9A-47B0-BBA0-42E4FD955214}" srcOrd="2" destOrd="0" parTransId="{BFE4A0AC-C0AB-49A0-962B-11E8C9A90B3A}" sibTransId="{8B4D694F-CB61-4B55-AADF-F03DA8B489CE}"/>
    <dgm:cxn modelId="{9A9981C8-30E5-4D51-AEE1-8D1AE5133C14}" type="presParOf" srcId="{DA2AB012-6BAB-42A3-BBB2-B8B0DF36CE8A}" destId="{04B1415E-532E-4D12-A797-6F64EC5E86FA}" srcOrd="0" destOrd="0" presId="urn:microsoft.com/office/officeart/2008/layout/LinedList"/>
    <dgm:cxn modelId="{4EAC5A69-41B8-4610-8895-3B94D2F27EAE}" type="presParOf" srcId="{DA2AB012-6BAB-42A3-BBB2-B8B0DF36CE8A}" destId="{58F5F5DB-7079-4C91-A1E3-4DFD8CB66B95}" srcOrd="1" destOrd="0" presId="urn:microsoft.com/office/officeart/2008/layout/LinedList"/>
    <dgm:cxn modelId="{72D660DC-3C2A-425F-A802-59AEC6D572A3}" type="presParOf" srcId="{58F5F5DB-7079-4C91-A1E3-4DFD8CB66B95}" destId="{8F10F62F-521F-4D3E-95B0-3CF783DBBB5C}" srcOrd="0" destOrd="0" presId="urn:microsoft.com/office/officeart/2008/layout/LinedList"/>
    <dgm:cxn modelId="{0A53BC5E-2D6A-4373-B7C2-1C9BF065D07C}" type="presParOf" srcId="{58F5F5DB-7079-4C91-A1E3-4DFD8CB66B95}" destId="{95D954D6-4B89-4D7C-A083-94940154E212}" srcOrd="1" destOrd="0" presId="urn:microsoft.com/office/officeart/2008/layout/LinedList"/>
    <dgm:cxn modelId="{DE1DF5FB-7F60-4520-BCFE-7DB1AA93A4F3}" type="presParOf" srcId="{DA2AB012-6BAB-42A3-BBB2-B8B0DF36CE8A}" destId="{0CBCBDCB-4C4B-4A93-8AA1-3E0181F314EE}" srcOrd="2" destOrd="0" presId="urn:microsoft.com/office/officeart/2008/layout/LinedList"/>
    <dgm:cxn modelId="{D2A7C486-B636-4C20-B3A3-50C4F2FBD5EE}" type="presParOf" srcId="{DA2AB012-6BAB-42A3-BBB2-B8B0DF36CE8A}" destId="{496D5671-32D4-4B71-B8D9-2723A876483A}" srcOrd="3" destOrd="0" presId="urn:microsoft.com/office/officeart/2008/layout/LinedList"/>
    <dgm:cxn modelId="{043257A8-DDCA-4205-8113-38246509873E}" type="presParOf" srcId="{496D5671-32D4-4B71-B8D9-2723A876483A}" destId="{3BE17804-261B-49E0-B9D1-91DB2FC069B6}" srcOrd="0" destOrd="0" presId="urn:microsoft.com/office/officeart/2008/layout/LinedList"/>
    <dgm:cxn modelId="{6E121E29-2D87-4F68-8936-027AF019B218}" type="presParOf" srcId="{496D5671-32D4-4B71-B8D9-2723A876483A}" destId="{08EA4F6F-D71D-42A8-A841-A2E6741AAE57}" srcOrd="1" destOrd="0" presId="urn:microsoft.com/office/officeart/2008/layout/LinedList"/>
    <dgm:cxn modelId="{CCE075C2-FFDF-4FF3-8331-BA07B5B3D44F}" type="presParOf" srcId="{DA2AB012-6BAB-42A3-BBB2-B8B0DF36CE8A}" destId="{27CF5699-8DCA-4BE9-A100-B1336639A5A4}" srcOrd="4" destOrd="0" presId="urn:microsoft.com/office/officeart/2008/layout/LinedList"/>
    <dgm:cxn modelId="{8BCB2EFA-BD72-4BC2-8DE2-D81A2F39FA8E}" type="presParOf" srcId="{DA2AB012-6BAB-42A3-BBB2-B8B0DF36CE8A}" destId="{16142044-2EAB-4372-8D4D-4E8C6B3865BB}" srcOrd="5" destOrd="0" presId="urn:microsoft.com/office/officeart/2008/layout/LinedList"/>
    <dgm:cxn modelId="{72F0C936-ABA9-4985-BB5F-031260B01873}" type="presParOf" srcId="{16142044-2EAB-4372-8D4D-4E8C6B3865BB}" destId="{06A8C2DD-DDF2-482C-A318-F9FDCCE63EC3}" srcOrd="0" destOrd="0" presId="urn:microsoft.com/office/officeart/2008/layout/LinedList"/>
    <dgm:cxn modelId="{11EC84FD-E73C-4568-B2CB-8A71FBE8ED06}" type="presParOf" srcId="{16142044-2EAB-4372-8D4D-4E8C6B3865BB}" destId="{6AF25668-0448-4588-A5E7-298F209D18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6A096-7C8B-429F-82B0-72AB74E715E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E96422-F017-4D08-8F39-8BBE8E775A6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Presenting Authors 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are responsible for creating and uploading the presentation slides. They will also give the presentation onsite at WEFTEC.</a:t>
          </a:r>
        </a:p>
      </dgm:t>
    </dgm:pt>
    <dgm:pt modelId="{9FDAE45D-3165-44C6-A6C9-02C549A062B3}" type="parTrans" cxnId="{EB809B38-F1FB-4867-83B8-BC2D96E4D779}">
      <dgm:prSet/>
      <dgm:spPr/>
      <dgm:t>
        <a:bodyPr/>
        <a:lstStyle/>
        <a:p>
          <a:endParaRPr lang="en-US"/>
        </a:p>
      </dgm:t>
    </dgm:pt>
    <dgm:pt modelId="{68D1043C-7948-4A9B-9D3A-E64F529C38E8}" type="sibTrans" cxnId="{EB809B38-F1FB-4867-83B8-BC2D96E4D779}">
      <dgm:prSet/>
      <dgm:spPr/>
      <dgm:t>
        <a:bodyPr/>
        <a:lstStyle/>
        <a:p>
          <a:endParaRPr lang="en-US"/>
        </a:p>
      </dgm:t>
    </dgm:pt>
    <dgm:pt modelId="{A547F42A-396C-4DBE-85C6-31047E0AB376}">
      <dgm:prSet custT="1"/>
      <dgm:spPr/>
      <dgm:t>
        <a:bodyPr/>
        <a:lstStyle/>
        <a:p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Additional Responsibilities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</a:t>
          </a:r>
        </a:p>
        <a:p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Confirming speaker list in speaker portal. This includes removing incorrect speakers and adding missing speakers. </a:t>
          </a:r>
        </a:p>
        <a:p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Uploading introduction and photo to the speaker portal.</a:t>
          </a:r>
        </a:p>
        <a:p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 September, the presentation upload will become available. Only presenting authors will be able to upload the presentation slides. </a:t>
          </a:r>
        </a:p>
      </dgm:t>
    </dgm:pt>
    <dgm:pt modelId="{1F466AC7-55B5-4269-A3C0-AA7F44A088E4}" type="parTrans" cxnId="{AFD396ED-2C77-43A0-BB41-B187C442A2DE}">
      <dgm:prSet/>
      <dgm:spPr/>
      <dgm:t>
        <a:bodyPr/>
        <a:lstStyle/>
        <a:p>
          <a:endParaRPr lang="en-US"/>
        </a:p>
      </dgm:t>
    </dgm:pt>
    <dgm:pt modelId="{19BBA631-9317-4AA4-8E9E-ED6649510EA2}" type="sibTrans" cxnId="{AFD396ED-2C77-43A0-BB41-B187C442A2DE}">
      <dgm:prSet/>
      <dgm:spPr/>
      <dgm:t>
        <a:bodyPr/>
        <a:lstStyle/>
        <a:p>
          <a:endParaRPr lang="en-US"/>
        </a:p>
      </dgm:t>
    </dgm:pt>
    <dgm:pt modelId="{CA27854C-2D9A-47B0-BBA0-42E4FD955214}">
      <dgm:prSet custT="1"/>
      <dgm:spPr/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 draft of your presentation slides must be uploaded to the portal by </a:t>
          </a: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September 25th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 </a:t>
          </a:r>
        </a:p>
      </dgm:t>
    </dgm:pt>
    <dgm:pt modelId="{BFE4A0AC-C0AB-49A0-962B-11E8C9A90B3A}" type="parTrans" cxnId="{63800DFE-E53D-4687-A96A-36BFB4BCD1E8}">
      <dgm:prSet/>
      <dgm:spPr/>
      <dgm:t>
        <a:bodyPr/>
        <a:lstStyle/>
        <a:p>
          <a:endParaRPr lang="en-US"/>
        </a:p>
      </dgm:t>
    </dgm:pt>
    <dgm:pt modelId="{8B4D694F-CB61-4B55-AADF-F03DA8B489CE}" type="sibTrans" cxnId="{63800DFE-E53D-4687-A96A-36BFB4BCD1E8}">
      <dgm:prSet/>
      <dgm:spPr/>
      <dgm:t>
        <a:bodyPr/>
        <a:lstStyle/>
        <a:p>
          <a:endParaRPr lang="en-US"/>
        </a:p>
      </dgm:t>
    </dgm:pt>
    <dgm:pt modelId="{DA2AB012-6BAB-42A3-BBB2-B8B0DF36CE8A}" type="pres">
      <dgm:prSet presAssocID="{9A16A096-7C8B-429F-82B0-72AB74E715EC}" presName="vert0" presStyleCnt="0">
        <dgm:presLayoutVars>
          <dgm:dir/>
          <dgm:animOne val="branch"/>
          <dgm:animLvl val="lvl"/>
        </dgm:presLayoutVars>
      </dgm:prSet>
      <dgm:spPr/>
    </dgm:pt>
    <dgm:pt modelId="{04B1415E-532E-4D12-A797-6F64EC5E86FA}" type="pres">
      <dgm:prSet presAssocID="{E9E96422-F017-4D08-8F39-8BBE8E775A6B}" presName="thickLine" presStyleLbl="alignNode1" presStyleIdx="0" presStyleCnt="3"/>
      <dgm:spPr/>
    </dgm:pt>
    <dgm:pt modelId="{58F5F5DB-7079-4C91-A1E3-4DFD8CB66B95}" type="pres">
      <dgm:prSet presAssocID="{E9E96422-F017-4D08-8F39-8BBE8E775A6B}" presName="horz1" presStyleCnt="0"/>
      <dgm:spPr/>
    </dgm:pt>
    <dgm:pt modelId="{8F10F62F-521F-4D3E-95B0-3CF783DBBB5C}" type="pres">
      <dgm:prSet presAssocID="{E9E96422-F017-4D08-8F39-8BBE8E775A6B}" presName="tx1" presStyleLbl="revTx" presStyleIdx="0" presStyleCnt="3" custScaleY="92204"/>
      <dgm:spPr/>
    </dgm:pt>
    <dgm:pt modelId="{95D954D6-4B89-4D7C-A083-94940154E212}" type="pres">
      <dgm:prSet presAssocID="{E9E96422-F017-4D08-8F39-8BBE8E775A6B}" presName="vert1" presStyleCnt="0"/>
      <dgm:spPr/>
    </dgm:pt>
    <dgm:pt modelId="{0CBCBDCB-4C4B-4A93-8AA1-3E0181F314EE}" type="pres">
      <dgm:prSet presAssocID="{A547F42A-396C-4DBE-85C6-31047E0AB376}" presName="thickLine" presStyleLbl="alignNode1" presStyleIdx="1" presStyleCnt="3"/>
      <dgm:spPr/>
    </dgm:pt>
    <dgm:pt modelId="{496D5671-32D4-4B71-B8D9-2723A876483A}" type="pres">
      <dgm:prSet presAssocID="{A547F42A-396C-4DBE-85C6-31047E0AB376}" presName="horz1" presStyleCnt="0"/>
      <dgm:spPr/>
    </dgm:pt>
    <dgm:pt modelId="{3BE17804-261B-49E0-B9D1-91DB2FC069B6}" type="pres">
      <dgm:prSet presAssocID="{A547F42A-396C-4DBE-85C6-31047E0AB376}" presName="tx1" presStyleLbl="revTx" presStyleIdx="1" presStyleCnt="3" custScaleY="195491"/>
      <dgm:spPr/>
    </dgm:pt>
    <dgm:pt modelId="{08EA4F6F-D71D-42A8-A841-A2E6741AAE57}" type="pres">
      <dgm:prSet presAssocID="{A547F42A-396C-4DBE-85C6-31047E0AB376}" presName="vert1" presStyleCnt="0"/>
      <dgm:spPr/>
    </dgm:pt>
    <dgm:pt modelId="{27CF5699-8DCA-4BE9-A100-B1336639A5A4}" type="pres">
      <dgm:prSet presAssocID="{CA27854C-2D9A-47B0-BBA0-42E4FD955214}" presName="thickLine" presStyleLbl="alignNode1" presStyleIdx="2" presStyleCnt="3" custLinFactNeighborX="3" custLinFactNeighborY="2082"/>
      <dgm:spPr/>
    </dgm:pt>
    <dgm:pt modelId="{16142044-2EAB-4372-8D4D-4E8C6B3865BB}" type="pres">
      <dgm:prSet presAssocID="{CA27854C-2D9A-47B0-BBA0-42E4FD955214}" presName="horz1" presStyleCnt="0"/>
      <dgm:spPr/>
    </dgm:pt>
    <dgm:pt modelId="{06A8C2DD-DDF2-482C-A318-F9FDCCE63EC3}" type="pres">
      <dgm:prSet presAssocID="{CA27854C-2D9A-47B0-BBA0-42E4FD955214}" presName="tx1" presStyleLbl="revTx" presStyleIdx="2" presStyleCnt="3" custScaleY="118921"/>
      <dgm:spPr/>
    </dgm:pt>
    <dgm:pt modelId="{6AF25668-0448-4588-A5E7-298F209D1899}" type="pres">
      <dgm:prSet presAssocID="{CA27854C-2D9A-47B0-BBA0-42E4FD955214}" presName="vert1" presStyleCnt="0"/>
      <dgm:spPr/>
    </dgm:pt>
  </dgm:ptLst>
  <dgm:cxnLst>
    <dgm:cxn modelId="{EB809B38-F1FB-4867-83B8-BC2D96E4D779}" srcId="{9A16A096-7C8B-429F-82B0-72AB74E715EC}" destId="{E9E96422-F017-4D08-8F39-8BBE8E775A6B}" srcOrd="0" destOrd="0" parTransId="{9FDAE45D-3165-44C6-A6C9-02C549A062B3}" sibTransId="{68D1043C-7948-4A9B-9D3A-E64F529C38E8}"/>
    <dgm:cxn modelId="{485BBC4D-302D-49D7-ACC9-C116D369C2CF}" type="presOf" srcId="{E9E96422-F017-4D08-8F39-8BBE8E775A6B}" destId="{8F10F62F-521F-4D3E-95B0-3CF783DBBB5C}" srcOrd="0" destOrd="0" presId="urn:microsoft.com/office/officeart/2008/layout/LinedList"/>
    <dgm:cxn modelId="{31D55551-B4CB-45FA-9E5E-69A532350391}" type="presOf" srcId="{9A16A096-7C8B-429F-82B0-72AB74E715EC}" destId="{DA2AB012-6BAB-42A3-BBB2-B8B0DF36CE8A}" srcOrd="0" destOrd="0" presId="urn:microsoft.com/office/officeart/2008/layout/LinedList"/>
    <dgm:cxn modelId="{D3E6E5CB-6D5A-4A90-BC3A-219260F7332C}" type="presOf" srcId="{CA27854C-2D9A-47B0-BBA0-42E4FD955214}" destId="{06A8C2DD-DDF2-482C-A318-F9FDCCE63EC3}" srcOrd="0" destOrd="0" presId="urn:microsoft.com/office/officeart/2008/layout/LinedList"/>
    <dgm:cxn modelId="{91CB9ED5-3566-4F14-B8B8-21003EA1A54A}" type="presOf" srcId="{A547F42A-396C-4DBE-85C6-31047E0AB376}" destId="{3BE17804-261B-49E0-B9D1-91DB2FC069B6}" srcOrd="0" destOrd="0" presId="urn:microsoft.com/office/officeart/2008/layout/LinedList"/>
    <dgm:cxn modelId="{AFD396ED-2C77-43A0-BB41-B187C442A2DE}" srcId="{9A16A096-7C8B-429F-82B0-72AB74E715EC}" destId="{A547F42A-396C-4DBE-85C6-31047E0AB376}" srcOrd="1" destOrd="0" parTransId="{1F466AC7-55B5-4269-A3C0-AA7F44A088E4}" sibTransId="{19BBA631-9317-4AA4-8E9E-ED6649510EA2}"/>
    <dgm:cxn modelId="{63800DFE-E53D-4687-A96A-36BFB4BCD1E8}" srcId="{9A16A096-7C8B-429F-82B0-72AB74E715EC}" destId="{CA27854C-2D9A-47B0-BBA0-42E4FD955214}" srcOrd="2" destOrd="0" parTransId="{BFE4A0AC-C0AB-49A0-962B-11E8C9A90B3A}" sibTransId="{8B4D694F-CB61-4B55-AADF-F03DA8B489CE}"/>
    <dgm:cxn modelId="{9A9981C8-30E5-4D51-AEE1-8D1AE5133C14}" type="presParOf" srcId="{DA2AB012-6BAB-42A3-BBB2-B8B0DF36CE8A}" destId="{04B1415E-532E-4D12-A797-6F64EC5E86FA}" srcOrd="0" destOrd="0" presId="urn:microsoft.com/office/officeart/2008/layout/LinedList"/>
    <dgm:cxn modelId="{4EAC5A69-41B8-4610-8895-3B94D2F27EAE}" type="presParOf" srcId="{DA2AB012-6BAB-42A3-BBB2-B8B0DF36CE8A}" destId="{58F5F5DB-7079-4C91-A1E3-4DFD8CB66B95}" srcOrd="1" destOrd="0" presId="urn:microsoft.com/office/officeart/2008/layout/LinedList"/>
    <dgm:cxn modelId="{72D660DC-3C2A-425F-A802-59AEC6D572A3}" type="presParOf" srcId="{58F5F5DB-7079-4C91-A1E3-4DFD8CB66B95}" destId="{8F10F62F-521F-4D3E-95B0-3CF783DBBB5C}" srcOrd="0" destOrd="0" presId="urn:microsoft.com/office/officeart/2008/layout/LinedList"/>
    <dgm:cxn modelId="{0A53BC5E-2D6A-4373-B7C2-1C9BF065D07C}" type="presParOf" srcId="{58F5F5DB-7079-4C91-A1E3-4DFD8CB66B95}" destId="{95D954D6-4B89-4D7C-A083-94940154E212}" srcOrd="1" destOrd="0" presId="urn:microsoft.com/office/officeart/2008/layout/LinedList"/>
    <dgm:cxn modelId="{DE1DF5FB-7F60-4520-BCFE-7DB1AA93A4F3}" type="presParOf" srcId="{DA2AB012-6BAB-42A3-BBB2-B8B0DF36CE8A}" destId="{0CBCBDCB-4C4B-4A93-8AA1-3E0181F314EE}" srcOrd="2" destOrd="0" presId="urn:microsoft.com/office/officeart/2008/layout/LinedList"/>
    <dgm:cxn modelId="{D2A7C486-B636-4C20-B3A3-50C4F2FBD5EE}" type="presParOf" srcId="{DA2AB012-6BAB-42A3-BBB2-B8B0DF36CE8A}" destId="{496D5671-32D4-4B71-B8D9-2723A876483A}" srcOrd="3" destOrd="0" presId="urn:microsoft.com/office/officeart/2008/layout/LinedList"/>
    <dgm:cxn modelId="{043257A8-DDCA-4205-8113-38246509873E}" type="presParOf" srcId="{496D5671-32D4-4B71-B8D9-2723A876483A}" destId="{3BE17804-261B-49E0-B9D1-91DB2FC069B6}" srcOrd="0" destOrd="0" presId="urn:microsoft.com/office/officeart/2008/layout/LinedList"/>
    <dgm:cxn modelId="{6E121E29-2D87-4F68-8936-027AF019B218}" type="presParOf" srcId="{496D5671-32D4-4B71-B8D9-2723A876483A}" destId="{08EA4F6F-D71D-42A8-A841-A2E6741AAE57}" srcOrd="1" destOrd="0" presId="urn:microsoft.com/office/officeart/2008/layout/LinedList"/>
    <dgm:cxn modelId="{CCE075C2-FFDF-4FF3-8331-BA07B5B3D44F}" type="presParOf" srcId="{DA2AB012-6BAB-42A3-BBB2-B8B0DF36CE8A}" destId="{27CF5699-8DCA-4BE9-A100-B1336639A5A4}" srcOrd="4" destOrd="0" presId="urn:microsoft.com/office/officeart/2008/layout/LinedList"/>
    <dgm:cxn modelId="{8BCB2EFA-BD72-4BC2-8DE2-D81A2F39FA8E}" type="presParOf" srcId="{DA2AB012-6BAB-42A3-BBB2-B8B0DF36CE8A}" destId="{16142044-2EAB-4372-8D4D-4E8C6B3865BB}" srcOrd="5" destOrd="0" presId="urn:microsoft.com/office/officeart/2008/layout/LinedList"/>
    <dgm:cxn modelId="{72F0C936-ABA9-4985-BB5F-031260B01873}" type="presParOf" srcId="{16142044-2EAB-4372-8D4D-4E8C6B3865BB}" destId="{06A8C2DD-DDF2-482C-A318-F9FDCCE63EC3}" srcOrd="0" destOrd="0" presId="urn:microsoft.com/office/officeart/2008/layout/LinedList"/>
    <dgm:cxn modelId="{11EC84FD-E73C-4568-B2CB-8A71FBE8ED06}" type="presParOf" srcId="{16142044-2EAB-4372-8D4D-4E8C6B3865BB}" destId="{6AF25668-0448-4588-A5E7-298F209D18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415E-532E-4D12-A797-6F64EC5E86FA}">
      <dsp:nvSpPr>
        <dsp:cNvPr id="0" name=""/>
        <dsp:cNvSpPr/>
      </dsp:nvSpPr>
      <dsp:spPr>
        <a:xfrm>
          <a:off x="0" y="358"/>
          <a:ext cx="517431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F62F-521F-4D3E-95B0-3CF783DBBB5C}">
      <dsp:nvSpPr>
        <dsp:cNvPr id="0" name=""/>
        <dsp:cNvSpPr/>
      </dsp:nvSpPr>
      <dsp:spPr>
        <a:xfrm>
          <a:off x="0" y="358"/>
          <a:ext cx="5169257" cy="159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By now, you should have received an email with your </a:t>
          </a:r>
          <a:r>
            <a:rPr lang="en-US" sz="2400" b="1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Speaker Portal </a:t>
          </a:r>
          <a:r>
            <a:rPr lang="en-US" sz="2400" kern="120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login credentials. </a:t>
          </a:r>
        </a:p>
      </dsp:txBody>
      <dsp:txXfrm>
        <a:off x="0" y="358"/>
        <a:ext cx="5169257" cy="1594954"/>
      </dsp:txXfrm>
    </dsp:sp>
    <dsp:sp modelId="{0CBCBDCB-4C4B-4A93-8AA1-3E0181F314EE}">
      <dsp:nvSpPr>
        <dsp:cNvPr id="0" name=""/>
        <dsp:cNvSpPr/>
      </dsp:nvSpPr>
      <dsp:spPr>
        <a:xfrm>
          <a:off x="0" y="1595312"/>
          <a:ext cx="5174311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804-261B-49E0-B9D1-91DB2FC069B6}">
      <dsp:nvSpPr>
        <dsp:cNvPr id="0" name=""/>
        <dsp:cNvSpPr/>
      </dsp:nvSpPr>
      <dsp:spPr>
        <a:xfrm>
          <a:off x="0" y="1595312"/>
          <a:ext cx="5169257" cy="162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WEF Members </a:t>
          </a:r>
          <a:r>
            <a:rPr lang="en-US" sz="24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(current and past) should use their WEF membership username and password. </a:t>
          </a:r>
        </a:p>
      </dsp:txBody>
      <dsp:txXfrm>
        <a:off x="0" y="1595312"/>
        <a:ext cx="5169257" cy="1623664"/>
      </dsp:txXfrm>
    </dsp:sp>
    <dsp:sp modelId="{27CF5699-8DCA-4BE9-A100-B1336639A5A4}">
      <dsp:nvSpPr>
        <dsp:cNvPr id="0" name=""/>
        <dsp:cNvSpPr/>
      </dsp:nvSpPr>
      <dsp:spPr>
        <a:xfrm>
          <a:off x="0" y="3218976"/>
          <a:ext cx="5174311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C2DD-DDF2-482C-A318-F9FDCCE63EC3}">
      <dsp:nvSpPr>
        <dsp:cNvPr id="0" name=""/>
        <dsp:cNvSpPr/>
      </dsp:nvSpPr>
      <dsp:spPr>
        <a:xfrm>
          <a:off x="0" y="3218976"/>
          <a:ext cx="5174311" cy="158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Non-members</a:t>
          </a:r>
          <a:r>
            <a:rPr lang="en-US" sz="24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should use the username and password provided in speaker portal notifications. </a:t>
          </a:r>
        </a:p>
      </dsp:txBody>
      <dsp:txXfrm>
        <a:off x="0" y="3218976"/>
        <a:ext cx="5174311" cy="1589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415E-532E-4D12-A797-6F64EC5E86FA}">
      <dsp:nvSpPr>
        <dsp:cNvPr id="0" name=""/>
        <dsp:cNvSpPr/>
      </dsp:nvSpPr>
      <dsp:spPr>
        <a:xfrm>
          <a:off x="0" y="244"/>
          <a:ext cx="5029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F62F-521F-4D3E-95B0-3CF783DBBB5C}">
      <dsp:nvSpPr>
        <dsp:cNvPr id="0" name=""/>
        <dsp:cNvSpPr/>
      </dsp:nvSpPr>
      <dsp:spPr>
        <a:xfrm>
          <a:off x="0" y="244"/>
          <a:ext cx="5029199" cy="144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Authors </a:t>
          </a: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main responsibility is to submit the presentation’s technical paper.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There can only be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one</a:t>
          </a:r>
          <a:r>
            <a:rPr lang="en-US" sz="20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primary author. Only this person can submit the final paper. </a:t>
          </a:r>
        </a:p>
      </dsp:txBody>
      <dsp:txXfrm>
        <a:off x="0" y="244"/>
        <a:ext cx="5029199" cy="1444724"/>
      </dsp:txXfrm>
    </dsp:sp>
    <dsp:sp modelId="{0CBCBDCB-4C4B-4A93-8AA1-3E0181F314EE}">
      <dsp:nvSpPr>
        <dsp:cNvPr id="0" name=""/>
        <dsp:cNvSpPr/>
      </dsp:nvSpPr>
      <dsp:spPr>
        <a:xfrm>
          <a:off x="0" y="1444969"/>
          <a:ext cx="5029199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804-261B-49E0-B9D1-91DB2FC069B6}">
      <dsp:nvSpPr>
        <dsp:cNvPr id="0" name=""/>
        <dsp:cNvSpPr/>
      </dsp:nvSpPr>
      <dsp:spPr>
        <a:xfrm>
          <a:off x="0" y="1444969"/>
          <a:ext cx="5024288" cy="2057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Additional Responsibilities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Inputting the short summary (100 words or less) into the speaker portal.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Confirming co-author list in speaker portal. This includes removing incorrect co-authors and adding missing co-authors. </a:t>
          </a:r>
        </a:p>
      </dsp:txBody>
      <dsp:txXfrm>
        <a:off x="0" y="1444969"/>
        <a:ext cx="5024288" cy="2057879"/>
      </dsp:txXfrm>
    </dsp:sp>
    <dsp:sp modelId="{27CF5699-8DCA-4BE9-A100-B1336639A5A4}">
      <dsp:nvSpPr>
        <dsp:cNvPr id="0" name=""/>
        <dsp:cNvSpPr/>
      </dsp:nvSpPr>
      <dsp:spPr>
        <a:xfrm>
          <a:off x="0" y="3502848"/>
          <a:ext cx="502919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C2DD-DDF2-482C-A318-F9FDCCE63EC3}">
      <dsp:nvSpPr>
        <dsp:cNvPr id="0" name=""/>
        <dsp:cNvSpPr/>
      </dsp:nvSpPr>
      <dsp:spPr>
        <a:xfrm>
          <a:off x="0" y="3502848"/>
          <a:ext cx="5029199" cy="144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Technical Paper, Co-author Listing, and Short Summaries are all due on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July 12th at 11:59 PM Eastern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</a:t>
          </a:r>
        </a:p>
      </dsp:txBody>
      <dsp:txXfrm>
        <a:off x="0" y="3502848"/>
        <a:ext cx="5029199" cy="1444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415E-532E-4D12-A797-6F64EC5E86FA}">
      <dsp:nvSpPr>
        <dsp:cNvPr id="0" name=""/>
        <dsp:cNvSpPr/>
      </dsp:nvSpPr>
      <dsp:spPr>
        <a:xfrm>
          <a:off x="0" y="1122"/>
          <a:ext cx="5029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F62F-521F-4D3E-95B0-3CF783DBBB5C}">
      <dsp:nvSpPr>
        <dsp:cNvPr id="0" name=""/>
        <dsp:cNvSpPr/>
      </dsp:nvSpPr>
      <dsp:spPr>
        <a:xfrm>
          <a:off x="0" y="1122"/>
          <a:ext cx="5029199" cy="172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Invited Speakers </a:t>
          </a: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are not required to submit technical papers but are highly encouraged to do so.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If you opt-out of submitting a paper, you do not need to sign the license agreement. </a:t>
          </a:r>
        </a:p>
      </dsp:txBody>
      <dsp:txXfrm>
        <a:off x="0" y="1122"/>
        <a:ext cx="5029199" cy="1721342"/>
      </dsp:txXfrm>
    </dsp:sp>
    <dsp:sp modelId="{0CBCBDCB-4C4B-4A93-8AA1-3E0181F314EE}">
      <dsp:nvSpPr>
        <dsp:cNvPr id="0" name=""/>
        <dsp:cNvSpPr/>
      </dsp:nvSpPr>
      <dsp:spPr>
        <a:xfrm>
          <a:off x="0" y="1722464"/>
          <a:ext cx="5029199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804-261B-49E0-B9D1-91DB2FC069B6}">
      <dsp:nvSpPr>
        <dsp:cNvPr id="0" name=""/>
        <dsp:cNvSpPr/>
      </dsp:nvSpPr>
      <dsp:spPr>
        <a:xfrm>
          <a:off x="0" y="1722464"/>
          <a:ext cx="5024288" cy="237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Choosing to Submit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If you choose to submit a paper for the conference proceedings, you need to follow the same guidance provided in the speaker portal. You must also add in any co-authors into the speaker portal.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 added co-authors and you must sign the license agreement. </a:t>
          </a:r>
        </a:p>
      </dsp:txBody>
      <dsp:txXfrm>
        <a:off x="0" y="1722464"/>
        <a:ext cx="5024288" cy="2372027"/>
      </dsp:txXfrm>
    </dsp:sp>
    <dsp:sp modelId="{27CF5699-8DCA-4BE9-A100-B1336639A5A4}">
      <dsp:nvSpPr>
        <dsp:cNvPr id="0" name=""/>
        <dsp:cNvSpPr/>
      </dsp:nvSpPr>
      <dsp:spPr>
        <a:xfrm>
          <a:off x="0" y="4094492"/>
          <a:ext cx="5029199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C2DD-DDF2-482C-A318-F9FDCCE63EC3}">
      <dsp:nvSpPr>
        <dsp:cNvPr id="0" name=""/>
        <dsp:cNvSpPr/>
      </dsp:nvSpPr>
      <dsp:spPr>
        <a:xfrm>
          <a:off x="0" y="4094492"/>
          <a:ext cx="5029199" cy="1500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Technical Papers and Co-authors are due on July 12th at 11:59pm.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License Agreements must be signed by August 1st at 11:59pm. </a:t>
          </a:r>
        </a:p>
      </dsp:txBody>
      <dsp:txXfrm>
        <a:off x="0" y="4094492"/>
        <a:ext cx="5029199" cy="1500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415E-532E-4D12-A797-6F64EC5E86FA}">
      <dsp:nvSpPr>
        <dsp:cNvPr id="0" name=""/>
        <dsp:cNvSpPr/>
      </dsp:nvSpPr>
      <dsp:spPr>
        <a:xfrm>
          <a:off x="0" y="2448"/>
          <a:ext cx="48172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F62F-521F-4D3E-95B0-3CF783DBBB5C}">
      <dsp:nvSpPr>
        <dsp:cNvPr id="0" name=""/>
        <dsp:cNvSpPr/>
      </dsp:nvSpPr>
      <dsp:spPr>
        <a:xfrm>
          <a:off x="0" y="0"/>
          <a:ext cx="4812579" cy="174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Co-authors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sole responsibility is provide their e-signature on the license agreement.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Co-authors cannot upload the final technical paper.</a:t>
          </a:r>
        </a:p>
      </dsp:txBody>
      <dsp:txXfrm>
        <a:off x="0" y="0"/>
        <a:ext cx="4812579" cy="1744817"/>
      </dsp:txXfrm>
    </dsp:sp>
    <dsp:sp modelId="{0CBCBDCB-4C4B-4A93-8AA1-3E0181F314EE}">
      <dsp:nvSpPr>
        <dsp:cNvPr id="0" name=""/>
        <dsp:cNvSpPr/>
      </dsp:nvSpPr>
      <dsp:spPr>
        <a:xfrm>
          <a:off x="0" y="1747266"/>
          <a:ext cx="481728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804-261B-49E0-B9D1-91DB2FC069B6}">
      <dsp:nvSpPr>
        <dsp:cNvPr id="0" name=""/>
        <dsp:cNvSpPr/>
      </dsp:nvSpPr>
      <dsp:spPr>
        <a:xfrm>
          <a:off x="0" y="1747266"/>
          <a:ext cx="4812579" cy="124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Each co-author will have their own speaker portal. You cannot sign the same agreement as other authors.  </a:t>
          </a:r>
        </a:p>
      </dsp:txBody>
      <dsp:txXfrm>
        <a:off x="0" y="1747266"/>
        <a:ext cx="4812579" cy="1240110"/>
      </dsp:txXfrm>
    </dsp:sp>
    <dsp:sp modelId="{27CF5699-8DCA-4BE9-A100-B1336639A5A4}">
      <dsp:nvSpPr>
        <dsp:cNvPr id="0" name=""/>
        <dsp:cNvSpPr/>
      </dsp:nvSpPr>
      <dsp:spPr>
        <a:xfrm>
          <a:off x="0" y="2987376"/>
          <a:ext cx="481728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C2DD-DDF2-482C-A318-F9FDCCE63EC3}">
      <dsp:nvSpPr>
        <dsp:cNvPr id="0" name=""/>
        <dsp:cNvSpPr/>
      </dsp:nvSpPr>
      <dsp:spPr>
        <a:xfrm>
          <a:off x="0" y="2987376"/>
          <a:ext cx="4812579" cy="155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The license agreement must be signed by all co-authors by </a:t>
          </a:r>
          <a:r>
            <a:rPr lang="en-US" sz="20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August 1st at 11:59PM Eastern</a:t>
          </a:r>
          <a:r>
            <a:rPr lang="en-US" sz="20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 </a:t>
          </a:r>
        </a:p>
      </dsp:txBody>
      <dsp:txXfrm>
        <a:off x="0" y="2987376"/>
        <a:ext cx="4812579" cy="1555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415E-532E-4D12-A797-6F64EC5E86FA}">
      <dsp:nvSpPr>
        <dsp:cNvPr id="0" name=""/>
        <dsp:cNvSpPr/>
      </dsp:nvSpPr>
      <dsp:spPr>
        <a:xfrm>
          <a:off x="0" y="915"/>
          <a:ext cx="50482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F62F-521F-4D3E-95B0-3CF783DBBB5C}">
      <dsp:nvSpPr>
        <dsp:cNvPr id="0" name=""/>
        <dsp:cNvSpPr/>
      </dsp:nvSpPr>
      <dsp:spPr>
        <a:xfrm>
          <a:off x="0" y="915"/>
          <a:ext cx="5048207" cy="1234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Presenting Authors 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are responsible for creating and uploading the presentation slides. They will also give the presentation onsite at WEFTEC.</a:t>
          </a:r>
        </a:p>
      </dsp:txBody>
      <dsp:txXfrm>
        <a:off x="0" y="915"/>
        <a:ext cx="5048207" cy="1234456"/>
      </dsp:txXfrm>
    </dsp:sp>
    <dsp:sp modelId="{0CBCBDCB-4C4B-4A93-8AA1-3E0181F314EE}">
      <dsp:nvSpPr>
        <dsp:cNvPr id="0" name=""/>
        <dsp:cNvSpPr/>
      </dsp:nvSpPr>
      <dsp:spPr>
        <a:xfrm>
          <a:off x="0" y="1235372"/>
          <a:ext cx="5048207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804-261B-49E0-B9D1-91DB2FC069B6}">
      <dsp:nvSpPr>
        <dsp:cNvPr id="0" name=""/>
        <dsp:cNvSpPr/>
      </dsp:nvSpPr>
      <dsp:spPr>
        <a:xfrm>
          <a:off x="0" y="1235372"/>
          <a:ext cx="5043277" cy="261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Additional Responsibilities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Confirming speaker list in speaker portal. This includes removing incorrect speakers and adding missing speakers.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Uploading introduction and photo to the speaker portal.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In September, the presentation upload will become available. Only presenting authors will be able to upload the presentation slides. </a:t>
          </a:r>
        </a:p>
      </dsp:txBody>
      <dsp:txXfrm>
        <a:off x="0" y="1235372"/>
        <a:ext cx="5043277" cy="2617296"/>
      </dsp:txXfrm>
    </dsp:sp>
    <dsp:sp modelId="{27CF5699-8DCA-4BE9-A100-B1336639A5A4}">
      <dsp:nvSpPr>
        <dsp:cNvPr id="0" name=""/>
        <dsp:cNvSpPr/>
      </dsp:nvSpPr>
      <dsp:spPr>
        <a:xfrm>
          <a:off x="0" y="3885816"/>
          <a:ext cx="5048207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C2DD-DDF2-482C-A318-F9FDCCE63EC3}">
      <dsp:nvSpPr>
        <dsp:cNvPr id="0" name=""/>
        <dsp:cNvSpPr/>
      </dsp:nvSpPr>
      <dsp:spPr>
        <a:xfrm>
          <a:off x="0" y="3852668"/>
          <a:ext cx="5043277" cy="159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Deadlines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 draft of your presentation slides must be uploaded to the portal by </a:t>
          </a:r>
          <a:r>
            <a:rPr lang="en-US" sz="1800" b="1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September 25th</a:t>
          </a:r>
          <a:r>
            <a:rPr lang="en-US" sz="1800" b="0" kern="1200">
              <a:solidFill>
                <a:srgbClr val="44546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. </a:t>
          </a:r>
        </a:p>
      </dsp:txBody>
      <dsp:txXfrm>
        <a:off x="0" y="3852668"/>
        <a:ext cx="5043277" cy="1592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BEEB-B9F8-BE4D-F716-85215BD14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A9D3A-E6BA-1F6B-FBA6-A3E01F53B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1C13-B70D-78AD-49FB-51D35637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45BC-034C-F197-4AC0-624742F9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D94F-CCD7-EF9E-0006-0128CA3B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4C82-764E-4049-9FCB-6B8D948D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A6E96-01AB-D4C7-E13D-C42411D2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0DE3A-610F-1D29-85D3-2391B8C1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A33F-3F86-F1C3-5F86-F0838942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4213-3CE9-B749-5759-1B9FAD46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33E23-CCA6-3175-BE77-05466019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48120-8900-9E4C-7041-6EF05375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8CF2-7C34-AC12-E487-05BBD05C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A22F-19A9-D3DD-7DAB-1CA6E86B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BDD66-C9FE-4824-36AF-6C420D35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BA3B-E72F-0E29-178E-609F23A2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99E1-A3F7-EAB4-8373-5E1648D3C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7013B-F9C1-E14A-D121-DB485DBD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B2ADC-0C8A-9CA9-B106-E898817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2D06-A6CD-E3FD-7B05-E01290F3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3FB4-68AF-5709-AA3F-1C1C00C2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FD4FC-C6D0-95A9-81AB-5FF14E7EF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EBAD-8CBD-DB96-E986-99E56AC6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8486-F667-E9EF-C194-F2BA0507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AE77A-477B-D153-13B3-24B4BC88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B14-D359-48EC-D5D0-CA38BE6A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8D38-B6EC-0493-669A-F71073C04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6951E-66CC-0487-63C4-936E6BF4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8164A-BE33-31A6-67B3-128711D4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A8679-E922-38F1-02E1-88B69BE4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9963B-DC81-D261-5767-7E5664A3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4157-3CA2-2371-9A5C-1C508D67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BE675-9F99-1D4F-F64F-F062ECC02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E194E-1A38-7076-F963-0693CB5DA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5A304-0A65-4013-4E0A-3AC7EB8D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EB5A7-2969-4F29-D4FB-37400228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E0ED8-2C12-E1E8-A843-C0EDFAB8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2BF52-78DE-11CB-197D-B0AC8847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0263E-B976-A559-694B-DB25A201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830B-A100-7911-63C2-1A5EFA0D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E75CD-3485-3A12-4B87-6C7C0078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6097E-B3FC-304F-FBD1-3D613039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92677-CA3B-44CB-10EC-9B5CFEA4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9D113-A078-6502-AE84-77C2F0C8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93682-FFE0-2BB1-25EC-F3954312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C5082-2619-FAEC-1DE9-29614DDE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51B-4930-4D8D-6DF4-7E020D76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9FF6-80F5-90B4-0F1C-5F06BF63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C369-AE81-07E6-64B5-B27633D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0958B-EB05-9986-D5DD-0C9FEE0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7C1B9-AEF8-44CC-57AE-D06C0121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8585-6EA1-CC97-8A3E-A6A884D0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B012-A110-E956-BAF4-D40C418E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26E22-7F02-9D44-49A9-BF53678FC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1D476-4B4D-DAB6-46F9-D4EDA72F0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8F22C-68F9-6DEC-AEBB-A74FA40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B591-2759-6F57-DFE4-E18E0E20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48B8B-0BD3-221F-2756-E6D2E76F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9B5B9-F3CA-F48D-D300-FB27F1EA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D9C19-023D-C071-7FB9-A096AE3C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57556-14E8-887E-BDB7-C81B32FEA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803E-F051-46C9-AA0F-A256FDAFC10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6488-83EE-8490-1C57-FDD8838E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394A-7796-BB6F-6E0E-EE22A3EC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EFC8-5BFD-49B4-959E-419B05B5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ftec.org/presenterinformatio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ftec.org/attend/2023-attendee-registra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eftec.org/preseterinformatio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A72513-7972-B4C1-4A7A-17F5D9811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&amp; SPEAKER </a:t>
            </a:r>
            <a:br>
              <a:rPr lang="en-US" sz="5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B0F69-F0D5-4F4E-1FD7-083A00AA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June 1</a:t>
            </a:r>
            <a:r>
              <a:rPr lang="en-US" b="1" baseline="30000">
                <a:solidFill>
                  <a:schemeClr val="tx2"/>
                </a:solidFill>
              </a:rPr>
              <a:t>st</a:t>
            </a:r>
            <a:r>
              <a:rPr lang="en-US" b="1">
                <a:solidFill>
                  <a:schemeClr val="tx2"/>
                </a:solidFill>
              </a:rPr>
              <a:t>, 2023 | 2:00 – 3:00 PM Eastern</a:t>
            </a:r>
          </a:p>
        </p:txBody>
      </p:sp>
    </p:spTree>
    <p:extLst>
      <p:ext uri="{BB962C8B-B14F-4D97-AF65-F5344CB8AC3E}">
        <p14:creationId xmlns:p14="http://schemas.microsoft.com/office/powerpoint/2010/main" val="241868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3780E-6863-CE87-C089-1DCA16E2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17677"/>
              </p:ext>
            </p:extLst>
          </p:nvPr>
        </p:nvGraphicFramePr>
        <p:xfrm>
          <a:off x="6225091" y="1358428"/>
          <a:ext cx="4817284" cy="454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9DCC0A1-49AD-232A-9466-328A6F531190}"/>
              </a:ext>
            </a:extLst>
          </p:cNvPr>
          <p:cNvSpPr txBox="1">
            <a:spLocks/>
          </p:cNvSpPr>
          <p:nvPr/>
        </p:nvSpPr>
        <p:spPr>
          <a:xfrm>
            <a:off x="346986" y="2763048"/>
            <a:ext cx="3795505" cy="133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CO-AUTHORS</a:t>
            </a:r>
          </a:p>
        </p:txBody>
      </p:sp>
    </p:spTree>
    <p:extLst>
      <p:ext uri="{BB962C8B-B14F-4D97-AF65-F5344CB8AC3E}">
        <p14:creationId xmlns:p14="http://schemas.microsoft.com/office/powerpoint/2010/main" val="168585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3780E-6863-CE87-C089-1DCA16E2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002032"/>
              </p:ext>
            </p:extLst>
          </p:nvPr>
        </p:nvGraphicFramePr>
        <p:xfrm>
          <a:off x="6095847" y="933825"/>
          <a:ext cx="5048207" cy="544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9DCC0A1-49AD-232A-9466-328A6F531190}"/>
              </a:ext>
            </a:extLst>
          </p:cNvPr>
          <p:cNvSpPr txBox="1">
            <a:spLocks/>
          </p:cNvSpPr>
          <p:nvPr/>
        </p:nvSpPr>
        <p:spPr>
          <a:xfrm>
            <a:off x="614868" y="2763048"/>
            <a:ext cx="3290560" cy="133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PRESENTING </a:t>
            </a:r>
          </a:p>
          <a:p>
            <a:r>
              <a:rPr lang="en-US" sz="4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34049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6" y="2506563"/>
            <a:ext cx="3696024" cy="17228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EDITING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0017" y="876479"/>
            <a:ext cx="2505079" cy="143958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defTabSz="594360">
              <a:spcBef>
                <a:spcPts val="650"/>
              </a:spcBef>
              <a:buNone/>
            </a:pPr>
            <a:r>
              <a:rPr lang="en-US" sz="1800" b="1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Additional speakers 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be added, and speakers can be removed using the Edit Speaker option found on the Dashboard.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6AD9715-C8CD-A6D8-815E-D907C06C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9" t="32023" r="12874" b="14409"/>
          <a:stretch/>
        </p:blipFill>
        <p:spPr bwMode="auto">
          <a:xfrm>
            <a:off x="9246831" y="547569"/>
            <a:ext cx="1905918" cy="19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96A8D-71BB-0EC1-4773-41DFB2080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" t="54705" r="3631" b="3552"/>
          <a:stretch/>
        </p:blipFill>
        <p:spPr>
          <a:xfrm>
            <a:off x="6455801" y="4866732"/>
            <a:ext cx="5067197" cy="16358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FCB428-0B95-165B-A62D-C212917397DE}"/>
              </a:ext>
            </a:extLst>
          </p:cNvPr>
          <p:cNvSpPr txBox="1">
            <a:spLocks/>
          </p:cNvSpPr>
          <p:nvPr/>
        </p:nvSpPr>
        <p:spPr>
          <a:xfrm>
            <a:off x="6400775" y="2631908"/>
            <a:ext cx="5321688" cy="2152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94360">
              <a:spcBef>
                <a:spcPts val="650"/>
              </a:spcBef>
              <a:buNone/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 to your presentation title, you will find the </a:t>
            </a:r>
            <a:r>
              <a:rPr lang="en-US" sz="1800" b="1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 Speaker/Co-Author button. 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Here is where you will make edits to you co-authors. </a:t>
            </a:r>
          </a:p>
          <a:p>
            <a:pPr marL="0" indent="0" defTabSz="594360">
              <a:spcBef>
                <a:spcPts val="650"/>
              </a:spcBef>
              <a:buNone/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need to remove yourself and add another speaker to replace you, make sure to add the new speaker first and then remove yourself. </a:t>
            </a:r>
          </a:p>
          <a:p>
            <a:pPr marL="0" indent="0" defTabSz="594360">
              <a:spcBef>
                <a:spcPts val="650"/>
              </a:spcBef>
              <a:buNone/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Removing yourself first will result in you being removed from the speaker portal and you will no longer be allowed to make changes.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31E23-1778-1774-4DF5-C205509DD666}"/>
              </a:ext>
            </a:extLst>
          </p:cNvPr>
          <p:cNvSpPr/>
          <p:nvPr/>
        </p:nvSpPr>
        <p:spPr>
          <a:xfrm>
            <a:off x="9351206" y="2020861"/>
            <a:ext cx="848584" cy="32380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1AD64D-53FD-6426-FEFF-2DB69F930308}"/>
              </a:ext>
            </a:extLst>
          </p:cNvPr>
          <p:cNvSpPr/>
          <p:nvPr/>
        </p:nvSpPr>
        <p:spPr>
          <a:xfrm>
            <a:off x="10199790" y="5684669"/>
            <a:ext cx="1181233" cy="3846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14" y="2562407"/>
            <a:ext cx="4587296" cy="1733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 &amp; PHOTO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630" y="834888"/>
            <a:ext cx="2731284" cy="5423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All </a:t>
            </a:r>
            <a:r>
              <a:rPr lang="en-US" sz="1800" b="1">
                <a:solidFill>
                  <a:schemeClr val="tx2"/>
                </a:solidFill>
              </a:rPr>
              <a:t>invited speakers </a:t>
            </a:r>
            <a:r>
              <a:rPr lang="en-US" sz="1800">
                <a:solidFill>
                  <a:schemeClr val="tx2"/>
                </a:solidFill>
              </a:rPr>
              <a:t>and </a:t>
            </a:r>
            <a:r>
              <a:rPr lang="en-US" sz="1800" b="1">
                <a:solidFill>
                  <a:schemeClr val="tx2"/>
                </a:solidFill>
              </a:rPr>
              <a:t>presenting authors </a:t>
            </a:r>
            <a:r>
              <a:rPr lang="en-US" sz="1800">
                <a:solidFill>
                  <a:schemeClr val="tx2"/>
                </a:solidFill>
              </a:rPr>
              <a:t>will need to input a short introduction to introduce themselves and a photo. 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The moderator/facilitator for the session will introduce you to the audience using the intro provided.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The introduction should not be longer than 100 words. 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Photo must be upload in .jpg or .</a:t>
            </a:r>
            <a:r>
              <a:rPr lang="en-US" sz="1800" err="1">
                <a:solidFill>
                  <a:schemeClr val="tx2"/>
                </a:solidFill>
              </a:rPr>
              <a:t>png</a:t>
            </a:r>
            <a:r>
              <a:rPr lang="en-US" sz="1800">
                <a:solidFill>
                  <a:schemeClr val="tx2"/>
                </a:solidFill>
              </a:rPr>
              <a:t> format. Please use headshots only, no photos of pets or other scenery.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A7263D-4729-6C2F-81DE-B59A8800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1" t="19447" r="64042" b="15668"/>
          <a:stretch/>
        </p:blipFill>
        <p:spPr>
          <a:xfrm>
            <a:off x="9125302" y="1562807"/>
            <a:ext cx="2731284" cy="35747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E04C46-E33B-9B02-1744-44A45D993A5C}"/>
              </a:ext>
            </a:extLst>
          </p:cNvPr>
          <p:cNvSpPr/>
          <p:nvPr/>
        </p:nvSpPr>
        <p:spPr>
          <a:xfrm>
            <a:off x="9125302" y="3546440"/>
            <a:ext cx="2337350" cy="6550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86A0801-1DB4-0903-4B86-54922C1813B3}"/>
              </a:ext>
            </a:extLst>
          </p:cNvPr>
          <p:cNvSpPr txBox="1">
            <a:spLocks/>
          </p:cNvSpPr>
          <p:nvPr/>
        </p:nvSpPr>
        <p:spPr>
          <a:xfrm>
            <a:off x="2234890" y="1787482"/>
            <a:ext cx="7537556" cy="105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PRE-WEFTEC BRIEFINGS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019F09-D391-C10D-E81B-425FD712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25" y="2704335"/>
            <a:ext cx="9309065" cy="35356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Invited Speakers 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Presenting Authors 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should make plans to attend the virtual Pre-WEFTEC Briefings. These briefings will cover what to expect and do when you arrive on-site in Chicago. There will be two briefings held two weeks prior to WEFTEC. You are required to attend at least one.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Pre-WEFTEC Briefing 101 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September 18th @ 2:00PM Eastern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Pre-WEFTEC Briefing 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September 19th @ 2:00PM Eastern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Registration links are available in your guidance documents and on 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www.weftec.org/presenterinformation</a:t>
            </a:r>
            <a:r>
              <a:rPr lang="en-US"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33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86A0801-1DB4-0903-4B86-54922C1813B3}"/>
              </a:ext>
            </a:extLst>
          </p:cNvPr>
          <p:cNvSpPr txBox="1">
            <a:spLocks/>
          </p:cNvSpPr>
          <p:nvPr/>
        </p:nvSpPr>
        <p:spPr>
          <a:xfrm>
            <a:off x="2173136" y="1544641"/>
            <a:ext cx="7537556" cy="105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WEFTEC REGISTRATION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019F09-D391-C10D-E81B-425FD712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32" y="2669543"/>
            <a:ext cx="10253898" cy="344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Registration for WEFTEC 2023 is now open! </a:t>
            </a:r>
          </a:p>
          <a:p>
            <a:pPr marL="0" indent="0">
              <a:buNone/>
            </a:pP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presenters are </a:t>
            </a:r>
            <a:r>
              <a:rPr lang="en-US" sz="2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required</a:t>
            </a: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register and pay appropriate fees. WEF Members receive the best rates, so make sure you are a WEF Members to take advantage of the benefits. </a:t>
            </a:r>
          </a:p>
          <a:p>
            <a:pPr marL="0" indent="0">
              <a:buNone/>
            </a:pPr>
            <a:r>
              <a:rPr lang="en-US" sz="2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 now to receive the Super Saver Rate. This rate will end on July 14</a:t>
            </a:r>
            <a:r>
              <a:rPr lang="en-US" sz="2200" b="1" baseline="30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 now at </a:t>
            </a: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https://www.weftec.org/attend/2023-attendee-registration/</a:t>
            </a:r>
            <a:r>
              <a:rPr lang="en-US" sz="22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200" b="1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2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A72513-7972-B4C1-4A7A-17F5D9811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2683380"/>
            <a:ext cx="5760846" cy="1023870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1912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49ACEE-6B36-3858-BFAB-D453BACA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03" y="2252038"/>
            <a:ext cx="3210736" cy="219639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b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SPEAKER </a:t>
            </a:r>
            <a:b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3780E-6863-CE87-C089-1DCA16E2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74415"/>
              </p:ext>
            </p:extLst>
          </p:nvPr>
        </p:nvGraphicFramePr>
        <p:xfrm>
          <a:off x="6182686" y="945713"/>
          <a:ext cx="5174311" cy="480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86A0801-1DB4-0903-4B86-54922C1813B3}"/>
              </a:ext>
            </a:extLst>
          </p:cNvPr>
          <p:cNvSpPr txBox="1">
            <a:spLocks/>
          </p:cNvSpPr>
          <p:nvPr/>
        </p:nvSpPr>
        <p:spPr>
          <a:xfrm>
            <a:off x="1808922" y="1787482"/>
            <a:ext cx="9501808" cy="105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is this info session for?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019F09-D391-C10D-E81B-425FD712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835" y="2844410"/>
            <a:ext cx="5085981" cy="275984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Primary Authors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Co-Authors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Invited Speakers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Presenting Authors </a:t>
            </a:r>
          </a:p>
        </p:txBody>
      </p:sp>
    </p:spTree>
    <p:extLst>
      <p:ext uri="{BB962C8B-B14F-4D97-AF65-F5344CB8AC3E}">
        <p14:creationId xmlns:p14="http://schemas.microsoft.com/office/powerpoint/2010/main" val="138396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3780E-6863-CE87-C089-1DCA16E2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991359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9DCC0A1-49AD-232A-9466-328A6F531190}"/>
              </a:ext>
            </a:extLst>
          </p:cNvPr>
          <p:cNvSpPr txBox="1">
            <a:spLocks/>
          </p:cNvSpPr>
          <p:nvPr/>
        </p:nvSpPr>
        <p:spPr>
          <a:xfrm>
            <a:off x="623814" y="2235965"/>
            <a:ext cx="2994030" cy="238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PRIMARY </a:t>
            </a:r>
          </a:p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23340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10" y="2552606"/>
            <a:ext cx="3754729" cy="19893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PAPER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384" y="350842"/>
            <a:ext cx="5752809" cy="42846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10668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800" b="1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guidance document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1800" b="1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the technical paper can be found in the speaker portal and on 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www.weftec.org/preseterinformation</a:t>
            </a: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 </a:t>
            </a:r>
          </a:p>
          <a:p>
            <a:pPr defTabSz="10668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technical papers must be submitted in PDF formatting according to the provide guidelines.</a:t>
            </a:r>
          </a:p>
          <a:p>
            <a:pPr defTabSz="10668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your abstract was accepted through the WEFTEC 2023 Call for Content, you must submit a full technical paper (4-page minimum) for the conference proceedings.</a:t>
            </a:r>
          </a:p>
          <a:p>
            <a:pPr defTabSz="10668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papers not meeting the required guidelines will not be included in the proceedings.</a:t>
            </a:r>
            <a:endParaRPr lang="en-US" sz="18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E9D768-3CC4-F8A8-11A1-3B9737DB5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" t="58442" r="3009" b="7963"/>
          <a:stretch/>
        </p:blipFill>
        <p:spPr>
          <a:xfrm>
            <a:off x="6193535" y="4541949"/>
            <a:ext cx="5621658" cy="18373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A4D162-C87F-6130-392A-191B9173444E}"/>
              </a:ext>
            </a:extLst>
          </p:cNvPr>
          <p:cNvCxnSpPr/>
          <p:nvPr/>
        </p:nvCxnSpPr>
        <p:spPr>
          <a:xfrm flipH="1">
            <a:off x="7980498" y="5796278"/>
            <a:ext cx="85457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766275-A8DA-4B6A-C814-9E076955AE1C}"/>
              </a:ext>
            </a:extLst>
          </p:cNvPr>
          <p:cNvCxnSpPr/>
          <p:nvPr/>
        </p:nvCxnSpPr>
        <p:spPr>
          <a:xfrm flipH="1">
            <a:off x="7980497" y="5997165"/>
            <a:ext cx="85457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2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71" y="2463620"/>
            <a:ext cx="3518699" cy="2166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PAPER UPLOAD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8A81B-5672-D516-FFCD-359AB92BC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" t="35140" r="59816" b="10156"/>
          <a:stretch/>
        </p:blipFill>
        <p:spPr>
          <a:xfrm>
            <a:off x="6796371" y="2247283"/>
            <a:ext cx="4125291" cy="40860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101" y="88385"/>
            <a:ext cx="6245829" cy="2166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Starting today, you should now see the </a:t>
            </a:r>
            <a:r>
              <a:rPr lang="en-US" sz="2000" b="1">
                <a:solidFill>
                  <a:schemeClr val="tx2"/>
                </a:solidFill>
              </a:rPr>
              <a:t>Submit Paper </a:t>
            </a:r>
            <a:r>
              <a:rPr lang="en-US" sz="2000">
                <a:solidFill>
                  <a:schemeClr val="tx2"/>
                </a:solidFill>
              </a:rPr>
              <a:t>button available on your presentation block. 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Remember to accept all track changes and convert your paper to PDF format before uploading.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3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15" y="2728471"/>
            <a:ext cx="401888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EDITING </a:t>
            </a:r>
            <a:b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0218" y="1093305"/>
            <a:ext cx="2803268" cy="2095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Adding and Removing Co-authors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Co-authors can be added and removed using the Edit Speaker option found on the Dashboard.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6AD9715-C8CD-A6D8-815E-D907C06C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9" t="32023" r="12874" b="14409"/>
          <a:stretch/>
        </p:blipFill>
        <p:spPr bwMode="auto">
          <a:xfrm>
            <a:off x="9354818" y="1161743"/>
            <a:ext cx="1905918" cy="19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96A8D-71BB-0EC1-4773-41DFB2080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" t="54705" r="3631" b="3552"/>
          <a:stretch/>
        </p:blipFill>
        <p:spPr>
          <a:xfrm>
            <a:off x="6440220" y="4250530"/>
            <a:ext cx="5067197" cy="16358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FCB428-0B95-165B-A62D-C212917397DE}"/>
              </a:ext>
            </a:extLst>
          </p:cNvPr>
          <p:cNvSpPr txBox="1">
            <a:spLocks/>
          </p:cNvSpPr>
          <p:nvPr/>
        </p:nvSpPr>
        <p:spPr>
          <a:xfrm>
            <a:off x="6440220" y="3166634"/>
            <a:ext cx="5067197" cy="122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94360">
              <a:spcBef>
                <a:spcPts val="650"/>
              </a:spcBef>
              <a:buNone/>
            </a:pPr>
            <a:r>
              <a:rPr lang="en-US" sz="2000">
                <a:solidFill>
                  <a:schemeClr val="tx2"/>
                </a:solidFill>
              </a:rPr>
              <a:t>Next to your presentation title, you will find the </a:t>
            </a:r>
            <a:r>
              <a:rPr lang="en-US" sz="2000" b="1">
                <a:solidFill>
                  <a:schemeClr val="tx2"/>
                </a:solidFill>
              </a:rPr>
              <a:t>Manage Speaker/Co-Author button. </a:t>
            </a:r>
            <a:r>
              <a:rPr lang="en-US" sz="2000">
                <a:solidFill>
                  <a:schemeClr val="tx2"/>
                </a:solidFill>
              </a:rPr>
              <a:t>Here is where you will make edits to you co-authors.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31E23-1778-1774-4DF5-C205509DD666}"/>
              </a:ext>
            </a:extLst>
          </p:cNvPr>
          <p:cNvSpPr/>
          <p:nvPr/>
        </p:nvSpPr>
        <p:spPr>
          <a:xfrm>
            <a:off x="9459193" y="2642855"/>
            <a:ext cx="848584" cy="32380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1AD64D-53FD-6426-FEFF-2DB69F930308}"/>
              </a:ext>
            </a:extLst>
          </p:cNvPr>
          <p:cNvSpPr/>
          <p:nvPr/>
        </p:nvSpPr>
        <p:spPr>
          <a:xfrm>
            <a:off x="10168629" y="5088725"/>
            <a:ext cx="1181233" cy="3846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6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3A3C6-256F-53FC-A7EB-F7BCC481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0" y="3019065"/>
            <a:ext cx="4067364" cy="8198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LICENSE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67B5-AA8B-2CFF-00DB-A7A6ED28F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5669" y="281455"/>
            <a:ext cx="6301409" cy="21051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Starting today, you should now see the </a:t>
            </a:r>
            <a:r>
              <a:rPr lang="en-US" sz="1800" b="1">
                <a:solidFill>
                  <a:schemeClr val="tx2"/>
                </a:solidFill>
              </a:rPr>
              <a:t>WEFTEC 2023 License Agreement – Paper </a:t>
            </a:r>
            <a:r>
              <a:rPr lang="en-US" sz="1800">
                <a:solidFill>
                  <a:schemeClr val="tx2"/>
                </a:solidFill>
              </a:rPr>
              <a:t>button available on your presentation block. </a:t>
            </a:r>
          </a:p>
          <a:p>
            <a:r>
              <a:rPr lang="en-US" sz="1800">
                <a:solidFill>
                  <a:schemeClr val="tx2"/>
                </a:solidFill>
              </a:rPr>
              <a:t>Once you have signed the license agreement, a green </a:t>
            </a:r>
            <a:r>
              <a:rPr lang="en-US" sz="1800" b="1">
                <a:solidFill>
                  <a:schemeClr val="tx2"/>
                </a:solidFill>
              </a:rPr>
              <a:t>Confirmed</a:t>
            </a:r>
            <a:r>
              <a:rPr lang="en-US" sz="1800">
                <a:solidFill>
                  <a:schemeClr val="tx2"/>
                </a:solidFill>
              </a:rPr>
              <a:t> message next to the button.</a:t>
            </a:r>
          </a:p>
          <a:p>
            <a:r>
              <a:rPr lang="en-US" sz="1800">
                <a:solidFill>
                  <a:schemeClr val="tx2"/>
                </a:solidFill>
              </a:rPr>
              <a:t>Only e-signatures will be accepted for the license agreement.</a:t>
            </a:r>
          </a:p>
          <a:p>
            <a:r>
              <a:rPr lang="en-US" sz="1800">
                <a:solidFill>
                  <a:schemeClr val="tx2"/>
                </a:solidFill>
              </a:rPr>
              <a:t>License Agreement signatures must be provided by </a:t>
            </a:r>
            <a:r>
              <a:rPr lang="en-US" sz="1800" b="1">
                <a:solidFill>
                  <a:schemeClr val="tx2"/>
                </a:solidFill>
              </a:rPr>
              <a:t>August 1</a:t>
            </a:r>
            <a:r>
              <a:rPr lang="en-US" sz="1800" b="1" baseline="30000">
                <a:solidFill>
                  <a:schemeClr val="tx2"/>
                </a:solidFill>
              </a:rPr>
              <a:t>st</a:t>
            </a:r>
            <a:r>
              <a:rPr lang="en-US" sz="1800" b="1">
                <a:solidFill>
                  <a:schemeClr val="tx2"/>
                </a:solidFill>
              </a:rPr>
              <a:t> at 11:59pm Eastern</a:t>
            </a:r>
            <a:r>
              <a:rPr lang="en-US" sz="1800">
                <a:solidFill>
                  <a:schemeClr val="tx2"/>
                </a:solidFill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B84D73-9AD6-454B-3DED-109B530F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" t="35140" r="59816" b="10156"/>
          <a:stretch/>
        </p:blipFill>
        <p:spPr>
          <a:xfrm>
            <a:off x="6998973" y="2490496"/>
            <a:ext cx="4125291" cy="40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A3780E-6863-CE87-C089-1DCA16E2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63793"/>
              </p:ext>
            </p:extLst>
          </p:nvPr>
        </p:nvGraphicFramePr>
        <p:xfrm>
          <a:off x="6095847" y="675861"/>
          <a:ext cx="5029200" cy="559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9DCC0A1-49AD-232A-9466-328A6F531190}"/>
              </a:ext>
            </a:extLst>
          </p:cNvPr>
          <p:cNvSpPr txBox="1">
            <a:spLocks/>
          </p:cNvSpPr>
          <p:nvPr/>
        </p:nvSpPr>
        <p:spPr>
          <a:xfrm>
            <a:off x="754416" y="2186439"/>
            <a:ext cx="3072149" cy="2485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INVITED SPEAKERS</a:t>
            </a:r>
          </a:p>
        </p:txBody>
      </p:sp>
    </p:spTree>
    <p:extLst>
      <p:ext uri="{BB962C8B-B14F-4D97-AF65-F5344CB8AC3E}">
        <p14:creationId xmlns:p14="http://schemas.microsoft.com/office/powerpoint/2010/main" val="3126602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7ecc5e9-320c-4d8c-a141-326ea8f36e16" ContentTypeId="0x0101" PreviousValue="false" LastSyncTimeStamp="2016-08-22T14:58:39.237Z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acfa20-5adf-4164-a59c-e6bdc0f72aa9">
      <Terms xmlns="http://schemas.microsoft.com/office/infopath/2007/PartnerControls"/>
    </lcf76f155ced4ddcb4097134ff3c332f>
    <TaxCatchAll xmlns="ec05cc14-3ab4-4df6-9c80-a2c349aff21e" xsi:nil="true"/>
    <db8e8bd21eba47a7874dd68c6bf8ab4c xmlns="ec05cc14-3ab4-4df6-9c80-a2c349aff21e">
      <Terms xmlns="http://schemas.microsoft.com/office/infopath/2007/PartnerControls"/>
    </db8e8bd21eba47a7874dd68c6bf8ab4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CC84AE0683A49AB228D787BE7F3AA" ma:contentTypeVersion="11" ma:contentTypeDescription="Create a new document." ma:contentTypeScope="" ma:versionID="d6f46a77afa761c9859a7bb5f0052817">
  <xsd:schema xmlns:xsd="http://www.w3.org/2001/XMLSchema" xmlns:xs="http://www.w3.org/2001/XMLSchema" xmlns:p="http://schemas.microsoft.com/office/2006/metadata/properties" xmlns:ns2="ec05cc14-3ab4-4df6-9c80-a2c349aff21e" xmlns:ns3="baacfa20-5adf-4164-a59c-e6bdc0f72aa9" targetNamespace="http://schemas.microsoft.com/office/2006/metadata/properties" ma:root="true" ma:fieldsID="6b273d0c71c427aeaa3425878c619b10" ns2:_="" ns3:_="">
    <xsd:import namespace="ec05cc14-3ab4-4df6-9c80-a2c349aff21e"/>
    <xsd:import namespace="baacfa20-5adf-4164-a59c-e6bdc0f72aa9"/>
    <xsd:element name="properties">
      <xsd:complexType>
        <xsd:sequence>
          <xsd:element name="documentManagement">
            <xsd:complexType>
              <xsd:all>
                <xsd:element ref="ns2:db8e8bd21eba47a7874dd68c6bf8ab4c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5cc14-3ab4-4df6-9c80-a2c349aff21e" elementFormDefault="qualified">
    <xsd:import namespace="http://schemas.microsoft.com/office/2006/documentManagement/types"/>
    <xsd:import namespace="http://schemas.microsoft.com/office/infopath/2007/PartnerControls"/>
    <xsd:element name="db8e8bd21eba47a7874dd68c6bf8ab4c" ma:index="8" nillable="true" ma:taxonomy="true" ma:internalName="db8e8bd21eba47a7874dd68c6bf8ab4c" ma:taxonomyFieldName="Document_x0020_Tag" ma:displayName="Document Tag" ma:default="" ma:fieldId="{db8e8bd2-1eba-47a7-874d-d68c6bf8ab4c}" ma:sspId="87ecc5e9-320c-4d8c-a141-326ea8f36e16" ma:termSetId="885fac79-ffe4-4b74-b067-060367f8ae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0781051-078a-49cf-9da2-ecb5c02c9d5b}" ma:internalName="TaxCatchAll" ma:showField="CatchAllData" ma:web="186557c2-86c7-4c5c-96ab-510a0194d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0781051-078a-49cf-9da2-ecb5c02c9d5b}" ma:internalName="TaxCatchAllLabel" ma:readOnly="true" ma:showField="CatchAllDataLabel" ma:web="186557c2-86c7-4c5c-96ab-510a0194d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cfa20-5adf-4164-a59c-e6bdc0f72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7ecc5e9-320c-4d8c-a141-326ea8f36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013F3-34F8-4B09-A3D3-925732338D3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FA87A2F-2005-46B4-8BAE-FB7D8B33224F}">
  <ds:schemaRefs>
    <ds:schemaRef ds:uri="baacfa20-5adf-4164-a59c-e6bdc0f72aa9"/>
    <ds:schemaRef ds:uri="ec05cc14-3ab4-4df6-9c80-a2c349aff21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D5339-BC2F-43BB-80A8-546535EE07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B1DCAF-BECF-4B24-B97F-34D195069A92}">
  <ds:schemaRefs>
    <ds:schemaRef ds:uri="baacfa20-5adf-4164-a59c-e6bdc0f72aa9"/>
    <ds:schemaRef ds:uri="ec05cc14-3ab4-4df6-9c80-a2c349aff2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AUTHOR &amp; SPEAKER  INFO SESSION</vt:lpstr>
      <vt:lpstr>THE  SPEAKER  PORTAL</vt:lpstr>
      <vt:lpstr>PowerPoint Presentation</vt:lpstr>
      <vt:lpstr>PowerPoint Presentation</vt:lpstr>
      <vt:lpstr>TECHNICAL PAPER GUIDANCE</vt:lpstr>
      <vt:lpstr>TECHNICAL PAPER UPLOAD</vt:lpstr>
      <vt:lpstr>EDITING  CO-AUTHORS</vt:lpstr>
      <vt:lpstr>LICENSE AGREEMENT</vt:lpstr>
      <vt:lpstr>PowerPoint Presentation</vt:lpstr>
      <vt:lpstr>PowerPoint Presentation</vt:lpstr>
      <vt:lpstr>PowerPoint Presentation</vt:lpstr>
      <vt:lpstr>EDITING SPEAKERS</vt:lpstr>
      <vt:lpstr>INTRODUCTION &amp; PHOTO UPLOAD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 &amp; SPEAKER  INFO SESSION</dc:title>
  <dc:creator>Jazmin Goines</dc:creator>
  <cp:revision>1</cp:revision>
  <dcterms:created xsi:type="dcterms:W3CDTF">2023-05-31T15:44:43Z</dcterms:created>
  <dcterms:modified xsi:type="dcterms:W3CDTF">2023-06-01T17:59:37Z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0x01010024FCC84AE0683A49AB228D787BE7F3AA</vt:lpwstr>
  </property>
  <property fmtid="{D5CDD505-2E9C-101B-9397-08002B2CF9AE}" pid="3" name="MediaServiceImageTags">
    <vt:lpwstr/>
  </property>
  <property fmtid="{D5CDD505-2E9C-101B-9397-08002B2CF9AE}" pid="4" name="Document Tag">
    <vt:lpwstr/>
  </property>
</Properties>
</file>